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6" r:id="rId2"/>
    <p:sldId id="260" r:id="rId3"/>
    <p:sldId id="290" r:id="rId4"/>
    <p:sldId id="291" r:id="rId5"/>
    <p:sldId id="292" r:id="rId6"/>
    <p:sldId id="298" r:id="rId7"/>
    <p:sldId id="300" r:id="rId8"/>
    <p:sldId id="305" r:id="rId9"/>
    <p:sldId id="306" r:id="rId10"/>
    <p:sldId id="307" r:id="rId11"/>
    <p:sldId id="308" r:id="rId12"/>
    <p:sldId id="309" r:id="rId13"/>
    <p:sldId id="328" r:id="rId14"/>
    <p:sldId id="310" r:id="rId15"/>
    <p:sldId id="311" r:id="rId16"/>
    <p:sldId id="333" r:id="rId17"/>
    <p:sldId id="312" r:id="rId18"/>
    <p:sldId id="314" r:id="rId19"/>
    <p:sldId id="315" r:id="rId20"/>
    <p:sldId id="320" r:id="rId21"/>
    <p:sldId id="358" r:id="rId22"/>
    <p:sldId id="344" r:id="rId23"/>
    <p:sldId id="345" r:id="rId24"/>
    <p:sldId id="346" r:id="rId25"/>
    <p:sldId id="347" r:id="rId26"/>
    <p:sldId id="342" r:id="rId27"/>
    <p:sldId id="348" r:id="rId28"/>
    <p:sldId id="349" r:id="rId29"/>
    <p:sldId id="350" r:id="rId30"/>
    <p:sldId id="351" r:id="rId31"/>
    <p:sldId id="352" r:id="rId32"/>
    <p:sldId id="353" r:id="rId33"/>
    <p:sldId id="354" r:id="rId34"/>
    <p:sldId id="330" r:id="rId35"/>
    <p:sldId id="355" r:id="rId36"/>
    <p:sldId id="356" r:id="rId37"/>
    <p:sldId id="357" r:id="rId38"/>
    <p:sldId id="362" r:id="rId39"/>
    <p:sldId id="363" r:id="rId40"/>
    <p:sldId id="364" r:id="rId41"/>
    <p:sldId id="366" r:id="rId42"/>
    <p:sldId id="365" r:id="rId43"/>
    <p:sldId id="367" r:id="rId44"/>
    <p:sldId id="317" r:id="rId45"/>
    <p:sldId id="318" r:id="rId46"/>
    <p:sldId id="369" r:id="rId47"/>
    <p:sldId id="359" r:id="rId48"/>
    <p:sldId id="360" r:id="rId49"/>
    <p:sldId id="361" r:id="rId50"/>
    <p:sldId id="259"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66FF66"/>
    <a:srgbClr val="FCF9C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249" autoAdjust="0"/>
    <p:restoredTop sz="95064"/>
  </p:normalViewPr>
  <p:slideViewPr>
    <p:cSldViewPr snapToGrid="0">
      <p:cViewPr varScale="1">
        <p:scale>
          <a:sx n="107" d="100"/>
          <a:sy n="107" d="100"/>
        </p:scale>
        <p:origin x="-384" y="-90"/>
      </p:cViewPr>
      <p:guideLst>
        <p:guide orient="horz" pos="2160"/>
        <p:guide pos="3840"/>
      </p:guideLst>
    </p:cSldViewPr>
  </p:slideViewPr>
  <p:notesTextViewPr>
    <p:cViewPr>
      <p:scale>
        <a:sx n="1" d="1"/>
        <a:sy n="1" d="1"/>
      </p:scale>
      <p:origin x="0" y="0"/>
    </p:cViewPr>
  </p:notesTextViewPr>
  <p:sorterViewPr>
    <p:cViewPr>
      <p:scale>
        <a:sx n="100" d="100"/>
        <a:sy n="100" d="100"/>
      </p:scale>
      <p:origin x="0" y="-222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A131CC-4781-43F1-B333-BD8D935B1093}" type="datetimeFigureOut">
              <a:rPr lang="en-US" smtClean="0"/>
              <a:t>8/27/2021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00B615-3AEB-47A2-8E4F-C4839CC75F36}" type="slidenum">
              <a:rPr lang="en-US" smtClean="0"/>
              <a:t>‹#›</a:t>
            </a:fld>
            <a:endParaRPr lang="en-US"/>
          </a:p>
        </p:txBody>
      </p:sp>
    </p:spTree>
    <p:extLst>
      <p:ext uri="{BB962C8B-B14F-4D97-AF65-F5344CB8AC3E}">
        <p14:creationId xmlns:p14="http://schemas.microsoft.com/office/powerpoint/2010/main" val="39177124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87808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051497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321418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307400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759635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338654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338654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338654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338654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338654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33865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553624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338654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338654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338654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338654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338654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338654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338654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338654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878086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87808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630662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349058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34905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71830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61572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41341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53649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04005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00B615-3AEB-47A2-8E4F-C4839CC75F36}" type="slidenum">
              <a:rPr lang="en-US" smtClean="0"/>
              <a:t>13</a:t>
            </a:fld>
            <a:endParaRPr lang="en-US"/>
          </a:p>
        </p:txBody>
      </p:sp>
    </p:spTree>
    <p:extLst>
      <p:ext uri="{BB962C8B-B14F-4D97-AF65-F5344CB8AC3E}">
        <p14:creationId xmlns:p14="http://schemas.microsoft.com/office/powerpoint/2010/main" val="1248832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5697277-7A13-41CB-BDD9-5E93DD44B657}" type="datetimeFigureOut">
              <a:rPr lang="en-US" smtClean="0"/>
              <a:t>8/27/2021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846248-0222-4A3A-B22E-4E2A0B918D57}" type="slidenum">
              <a:rPr lang="en-US" smtClean="0"/>
              <a:t>‹#›</a:t>
            </a:fld>
            <a:endParaRPr lang="en-US"/>
          </a:p>
        </p:txBody>
      </p:sp>
    </p:spTree>
    <p:extLst>
      <p:ext uri="{BB962C8B-B14F-4D97-AF65-F5344CB8AC3E}">
        <p14:creationId xmlns:p14="http://schemas.microsoft.com/office/powerpoint/2010/main" val="3199076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697277-7A13-41CB-BDD9-5E93DD44B657}" type="datetimeFigureOut">
              <a:rPr lang="en-US" smtClean="0"/>
              <a:t>8/27/2021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846248-0222-4A3A-B22E-4E2A0B918D57}" type="slidenum">
              <a:rPr lang="en-US" smtClean="0"/>
              <a:t>‹#›</a:t>
            </a:fld>
            <a:endParaRPr lang="en-US"/>
          </a:p>
        </p:txBody>
      </p:sp>
    </p:spTree>
    <p:extLst>
      <p:ext uri="{BB962C8B-B14F-4D97-AF65-F5344CB8AC3E}">
        <p14:creationId xmlns:p14="http://schemas.microsoft.com/office/powerpoint/2010/main" val="2099117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697277-7A13-41CB-BDD9-5E93DD44B657}" type="datetimeFigureOut">
              <a:rPr lang="en-US" smtClean="0"/>
              <a:t>8/27/2021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846248-0222-4A3A-B22E-4E2A0B918D57}" type="slidenum">
              <a:rPr lang="en-US" smtClean="0"/>
              <a:t>‹#›</a:t>
            </a:fld>
            <a:endParaRPr lang="en-US"/>
          </a:p>
        </p:txBody>
      </p:sp>
    </p:spTree>
    <p:extLst>
      <p:ext uri="{BB962C8B-B14F-4D97-AF65-F5344CB8AC3E}">
        <p14:creationId xmlns:p14="http://schemas.microsoft.com/office/powerpoint/2010/main" val="9587383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color">
  <p:cSld name="Blank color">
    <p:spTree>
      <p:nvGrpSpPr>
        <p:cNvPr id="1" name="Shape 55"/>
        <p:cNvGrpSpPr/>
        <p:nvPr/>
      </p:nvGrpSpPr>
      <p:grpSpPr>
        <a:xfrm>
          <a:off x="0" y="0"/>
          <a:ext cx="0" cy="0"/>
          <a:chOff x="0" y="0"/>
          <a:chExt cx="0" cy="0"/>
        </a:xfrm>
      </p:grpSpPr>
      <p:sp>
        <p:nvSpPr>
          <p:cNvPr id="56" name="Google Shape;56;p12"/>
          <p:cNvSpPr txBox="1">
            <a:spLocks noGrp="1"/>
          </p:cNvSpPr>
          <p:nvPr>
            <p:ph type="sldNum" idx="12"/>
          </p:nvPr>
        </p:nvSpPr>
        <p:spPr>
          <a:xfrm>
            <a:off x="145433" y="194699"/>
            <a:ext cx="2409600" cy="16704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l"/>
            <a:fld id="{00000000-1234-1234-1234-123412341234}" type="slidenum">
              <a:rPr lang="en" smtClean="0"/>
              <a:pPr algn="l"/>
              <a:t>‹#›</a:t>
            </a:fld>
            <a:endParaRPr lang="en"/>
          </a:p>
        </p:txBody>
      </p:sp>
    </p:spTree>
    <p:extLst>
      <p:ext uri="{BB962C8B-B14F-4D97-AF65-F5344CB8AC3E}">
        <p14:creationId xmlns:p14="http://schemas.microsoft.com/office/powerpoint/2010/main" val="421866590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697277-7A13-41CB-BDD9-5E93DD44B657}" type="datetimeFigureOut">
              <a:rPr lang="en-US" smtClean="0"/>
              <a:t>8/27/2021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846248-0222-4A3A-B22E-4E2A0B918D57}" type="slidenum">
              <a:rPr lang="en-US" smtClean="0"/>
              <a:t>‹#›</a:t>
            </a:fld>
            <a:endParaRPr lang="en-US"/>
          </a:p>
        </p:txBody>
      </p:sp>
    </p:spTree>
    <p:extLst>
      <p:ext uri="{BB962C8B-B14F-4D97-AF65-F5344CB8AC3E}">
        <p14:creationId xmlns:p14="http://schemas.microsoft.com/office/powerpoint/2010/main" val="1612057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5697277-7A13-41CB-BDD9-5E93DD44B657}" type="datetimeFigureOut">
              <a:rPr lang="en-US" smtClean="0"/>
              <a:t>8/27/2021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846248-0222-4A3A-B22E-4E2A0B918D57}" type="slidenum">
              <a:rPr lang="en-US" smtClean="0"/>
              <a:t>‹#›</a:t>
            </a:fld>
            <a:endParaRPr lang="en-US"/>
          </a:p>
        </p:txBody>
      </p:sp>
    </p:spTree>
    <p:extLst>
      <p:ext uri="{BB962C8B-B14F-4D97-AF65-F5344CB8AC3E}">
        <p14:creationId xmlns:p14="http://schemas.microsoft.com/office/powerpoint/2010/main" val="2285652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5697277-7A13-41CB-BDD9-5E93DD44B657}" type="datetimeFigureOut">
              <a:rPr lang="en-US" smtClean="0"/>
              <a:t>8/27/2021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846248-0222-4A3A-B22E-4E2A0B918D57}" type="slidenum">
              <a:rPr lang="en-US" smtClean="0"/>
              <a:t>‹#›</a:t>
            </a:fld>
            <a:endParaRPr lang="en-US"/>
          </a:p>
        </p:txBody>
      </p:sp>
    </p:spTree>
    <p:extLst>
      <p:ext uri="{BB962C8B-B14F-4D97-AF65-F5344CB8AC3E}">
        <p14:creationId xmlns:p14="http://schemas.microsoft.com/office/powerpoint/2010/main" val="2951544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5697277-7A13-41CB-BDD9-5E93DD44B657}" type="datetimeFigureOut">
              <a:rPr lang="en-US" smtClean="0"/>
              <a:t>8/27/2021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846248-0222-4A3A-B22E-4E2A0B918D57}" type="slidenum">
              <a:rPr lang="en-US" smtClean="0"/>
              <a:t>‹#›</a:t>
            </a:fld>
            <a:endParaRPr lang="en-US"/>
          </a:p>
        </p:txBody>
      </p:sp>
    </p:spTree>
    <p:extLst>
      <p:ext uri="{BB962C8B-B14F-4D97-AF65-F5344CB8AC3E}">
        <p14:creationId xmlns:p14="http://schemas.microsoft.com/office/powerpoint/2010/main" val="2659105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5697277-7A13-41CB-BDD9-5E93DD44B657}" type="datetimeFigureOut">
              <a:rPr lang="en-US" smtClean="0"/>
              <a:t>8/27/2021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846248-0222-4A3A-B22E-4E2A0B918D57}" type="slidenum">
              <a:rPr lang="en-US" smtClean="0"/>
              <a:t>‹#›</a:t>
            </a:fld>
            <a:endParaRPr lang="en-US"/>
          </a:p>
        </p:txBody>
      </p:sp>
    </p:spTree>
    <p:extLst>
      <p:ext uri="{BB962C8B-B14F-4D97-AF65-F5344CB8AC3E}">
        <p14:creationId xmlns:p14="http://schemas.microsoft.com/office/powerpoint/2010/main" val="2517436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697277-7A13-41CB-BDD9-5E93DD44B657}" type="datetimeFigureOut">
              <a:rPr lang="en-US" smtClean="0"/>
              <a:t>8/27/2021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846248-0222-4A3A-B22E-4E2A0B918D57}" type="slidenum">
              <a:rPr lang="en-US" smtClean="0"/>
              <a:t>‹#›</a:t>
            </a:fld>
            <a:endParaRPr lang="en-US"/>
          </a:p>
        </p:txBody>
      </p:sp>
    </p:spTree>
    <p:extLst>
      <p:ext uri="{BB962C8B-B14F-4D97-AF65-F5344CB8AC3E}">
        <p14:creationId xmlns:p14="http://schemas.microsoft.com/office/powerpoint/2010/main" val="1522576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5697277-7A13-41CB-BDD9-5E93DD44B657}" type="datetimeFigureOut">
              <a:rPr lang="en-US" smtClean="0"/>
              <a:t>8/27/2021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846248-0222-4A3A-B22E-4E2A0B918D57}" type="slidenum">
              <a:rPr lang="en-US" smtClean="0"/>
              <a:t>‹#›</a:t>
            </a:fld>
            <a:endParaRPr lang="en-US"/>
          </a:p>
        </p:txBody>
      </p:sp>
    </p:spTree>
    <p:extLst>
      <p:ext uri="{BB962C8B-B14F-4D97-AF65-F5344CB8AC3E}">
        <p14:creationId xmlns:p14="http://schemas.microsoft.com/office/powerpoint/2010/main" val="2157249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5697277-7A13-41CB-BDD9-5E93DD44B657}" type="datetimeFigureOut">
              <a:rPr lang="en-US" smtClean="0"/>
              <a:t>8/27/2021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846248-0222-4A3A-B22E-4E2A0B918D57}" type="slidenum">
              <a:rPr lang="en-US" smtClean="0"/>
              <a:t>‹#›</a:t>
            </a:fld>
            <a:endParaRPr lang="en-US"/>
          </a:p>
        </p:txBody>
      </p:sp>
    </p:spTree>
    <p:extLst>
      <p:ext uri="{BB962C8B-B14F-4D97-AF65-F5344CB8AC3E}">
        <p14:creationId xmlns:p14="http://schemas.microsoft.com/office/powerpoint/2010/main" val="2115824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697277-7A13-41CB-BDD9-5E93DD44B657}" type="datetimeFigureOut">
              <a:rPr lang="en-US" smtClean="0"/>
              <a:t>8/27/2021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846248-0222-4A3A-B22E-4E2A0B918D57}" type="slidenum">
              <a:rPr lang="en-US" smtClean="0"/>
              <a:t>‹#›</a:t>
            </a:fld>
            <a:endParaRPr lang="en-US"/>
          </a:p>
        </p:txBody>
      </p:sp>
    </p:spTree>
    <p:extLst>
      <p:ext uri="{BB962C8B-B14F-4D97-AF65-F5344CB8AC3E}">
        <p14:creationId xmlns:p14="http://schemas.microsoft.com/office/powerpoint/2010/main" val="39042563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7.jpeg"/><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16.png"/><Relationship Id="rId5" Type="http://schemas.microsoft.com/office/2007/relationships/hdphoto" Target="../media/hdphoto4.wdp"/><Relationship Id="rId4" Type="http://schemas.openxmlformats.org/officeDocument/2006/relationships/image" Target="../media/image15.png"/><Relationship Id="rId9"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8.jpe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11119"/>
            <a:ext cx="6464677" cy="3346881"/>
          </a:xfrm>
          <a:prstGeom prst="rect">
            <a:avLst/>
          </a:prstGeom>
        </p:spPr>
      </p:pic>
      <p:sp>
        <p:nvSpPr>
          <p:cNvPr id="3" name="TextBox 2"/>
          <p:cNvSpPr txBox="1"/>
          <p:nvPr/>
        </p:nvSpPr>
        <p:spPr>
          <a:xfrm>
            <a:off x="1012054" y="310718"/>
            <a:ext cx="10715348" cy="1200329"/>
          </a:xfrm>
          <a:prstGeom prst="rect">
            <a:avLst/>
          </a:prstGeom>
          <a:noFill/>
        </p:spPr>
        <p:txBody>
          <a:bodyPr wrap="square" rtlCol="0">
            <a:spAutoFit/>
          </a:bodyPr>
          <a:lstStyle/>
          <a:p>
            <a:pPr algn="ctr">
              <a:lnSpc>
                <a:spcPct val="150000"/>
              </a:lnSpc>
            </a:pPr>
            <a:r>
              <a:rPr lang="vi-VN" sz="2400" b="1" dirty="0" smtClean="0">
                <a:solidFill>
                  <a:srgbClr val="FF0000"/>
                </a:solidFill>
              </a:rPr>
              <a:t>PHÒNG GD&amp;ĐT HUYỆN THANH OAI</a:t>
            </a:r>
          </a:p>
          <a:p>
            <a:pPr algn="ctr">
              <a:lnSpc>
                <a:spcPct val="150000"/>
              </a:lnSpc>
            </a:pPr>
            <a:r>
              <a:rPr lang="vi-VN" sz="2400" b="1" dirty="0" smtClean="0">
                <a:solidFill>
                  <a:srgbClr val="FF0000"/>
                </a:solidFill>
              </a:rPr>
              <a:t>TRƯỜNG TH THANH CAO</a:t>
            </a:r>
            <a:endParaRPr lang="en-US" sz="2400" b="1" dirty="0">
              <a:solidFill>
                <a:srgbClr val="FF0000"/>
              </a:solidFill>
            </a:endParaRPr>
          </a:p>
        </p:txBody>
      </p:sp>
      <p:sp>
        <p:nvSpPr>
          <p:cNvPr id="5" name="TextBox 4"/>
          <p:cNvSpPr txBox="1"/>
          <p:nvPr/>
        </p:nvSpPr>
        <p:spPr>
          <a:xfrm>
            <a:off x="2370338" y="2309672"/>
            <a:ext cx="8401739" cy="1200329"/>
          </a:xfrm>
          <a:prstGeom prst="rect">
            <a:avLst/>
          </a:prstGeom>
          <a:noFill/>
        </p:spPr>
        <p:txBody>
          <a:bodyPr wrap="square" rtlCol="0">
            <a:spAutoFit/>
          </a:bodyPr>
          <a:lstStyle/>
          <a:p>
            <a:pPr algn="ctr"/>
            <a:r>
              <a:rPr lang="vi-VN" sz="3600" b="1" dirty="0" smtClean="0">
                <a:solidFill>
                  <a:srgbClr val="0070C0"/>
                </a:solidFill>
              </a:rPr>
              <a:t>CHUYÊN ĐỀ: </a:t>
            </a:r>
            <a:r>
              <a:rPr lang="vi-VN" sz="3600" b="1" dirty="0">
                <a:solidFill>
                  <a:srgbClr val="FF0000"/>
                </a:solidFill>
              </a:rPr>
              <a:t>BỒI DƯỠNG GIÁO VIÊN SỬ DỤNG SGK MÔN TIẾNG VIỆT 2</a:t>
            </a:r>
            <a:endParaRPr lang="en-US" sz="3600" b="1" dirty="0">
              <a:solidFill>
                <a:srgbClr val="FF0000"/>
              </a:solidFill>
            </a:endParaRPr>
          </a:p>
        </p:txBody>
      </p:sp>
      <p:sp>
        <p:nvSpPr>
          <p:cNvPr id="6" name="TextBox 5"/>
          <p:cNvSpPr txBox="1"/>
          <p:nvPr/>
        </p:nvSpPr>
        <p:spPr>
          <a:xfrm>
            <a:off x="5285679" y="4097286"/>
            <a:ext cx="6079218" cy="738664"/>
          </a:xfrm>
          <a:prstGeom prst="rect">
            <a:avLst/>
          </a:prstGeom>
          <a:noFill/>
        </p:spPr>
        <p:txBody>
          <a:bodyPr wrap="square" rtlCol="0">
            <a:spAutoFit/>
          </a:bodyPr>
          <a:lstStyle/>
          <a:p>
            <a:pPr algn="ctr">
              <a:lnSpc>
                <a:spcPct val="150000"/>
              </a:lnSpc>
            </a:pPr>
            <a:r>
              <a:rPr lang="vi-VN" sz="2800" b="1" dirty="0" smtClean="0">
                <a:solidFill>
                  <a:srgbClr val="0070C0"/>
                </a:solidFill>
              </a:rPr>
              <a:t>GIÁO VIÊN: </a:t>
            </a:r>
            <a:r>
              <a:rPr lang="vi-VN" sz="2800" b="1" dirty="0" smtClean="0">
                <a:solidFill>
                  <a:srgbClr val="FF0000"/>
                </a:solidFill>
              </a:rPr>
              <a:t>ĐẶNG THỊ TÚ UYÊN</a:t>
            </a:r>
            <a:endParaRPr lang="en-US" sz="2800" b="1" dirty="0">
              <a:solidFill>
                <a:srgbClr val="FF0000"/>
              </a:solidFill>
            </a:endParaRPr>
          </a:p>
        </p:txBody>
      </p:sp>
    </p:spTree>
    <p:extLst>
      <p:ext uri="{BB962C8B-B14F-4D97-AF65-F5344CB8AC3E}">
        <p14:creationId xmlns:p14="http://schemas.microsoft.com/office/powerpoint/2010/main" val="15536786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855080" y="2821814"/>
            <a:ext cx="3859097" cy="912942"/>
          </a:xfrm>
          <a:prstGeom prst="rect">
            <a:avLst/>
          </a:prstGeom>
          <a:solidFill>
            <a:schemeClr val="accent1">
              <a:lumMod val="20000"/>
              <a:lumOff val="80000"/>
            </a:schemeClr>
          </a:solidFill>
          <a:ln>
            <a:noFill/>
          </a:ln>
          <a:effectLst/>
          <a:scene3d>
            <a:camera prst="orthographicFront">
              <a:rot lat="0" lon="0" rev="0"/>
            </a:camera>
            <a:lightRig rig="contrasting" dir="t">
              <a:rot lat="0" lon="0" rev="7800000"/>
            </a:lightRig>
          </a:scene3d>
          <a:sp3d>
            <a:bevelT w="139700" h="139700"/>
          </a:sp3d>
        </p:spPr>
        <p:txBody>
          <a:bodyPr wrap="square">
            <a:spAutoFit/>
          </a:bodyPr>
          <a:lstStyle/>
          <a:p>
            <a:pPr algn="just">
              <a:lnSpc>
                <a:spcPct val="125000"/>
              </a:lnSpc>
            </a:pPr>
            <a:r>
              <a:rPr lang="en-US" sz="2133" dirty="0"/>
              <a:t>P</a:t>
            </a:r>
            <a:r>
              <a:rPr lang="vi-VN" sz="2133" dirty="0"/>
              <a:t>hát triển kĩ năng suy đoán</a:t>
            </a:r>
            <a:r>
              <a:rPr lang="en-US" sz="2133" dirty="0"/>
              <a:t>, </a:t>
            </a:r>
            <a:r>
              <a:rPr lang="vi-VN" sz="2133" dirty="0"/>
              <a:t>đọc hiểu VB đa phương thức.</a:t>
            </a:r>
          </a:p>
        </p:txBody>
      </p:sp>
      <p:grpSp>
        <p:nvGrpSpPr>
          <p:cNvPr id="18" name="Google Shape;425;p39"/>
          <p:cNvGrpSpPr/>
          <p:nvPr/>
        </p:nvGrpSpPr>
        <p:grpSpPr>
          <a:xfrm rot="5400000">
            <a:off x="5616536" y="1165268"/>
            <a:ext cx="1568529" cy="3048000"/>
            <a:chOff x="1113100" y="2199475"/>
            <a:chExt cx="801900" cy="709925"/>
          </a:xfrm>
          <a:solidFill>
            <a:schemeClr val="tx2">
              <a:lumMod val="60000"/>
              <a:lumOff val="40000"/>
            </a:schemeClr>
          </a:solidFill>
        </p:grpSpPr>
        <p:sp>
          <p:nvSpPr>
            <p:cNvPr id="19" name="Google Shape;426;p39"/>
            <p:cNvSpPr/>
            <p:nvPr/>
          </p:nvSpPr>
          <p:spPr>
            <a:xfrm>
              <a:off x="1113100" y="2291450"/>
              <a:ext cx="735850" cy="617950"/>
            </a:xfrm>
            <a:custGeom>
              <a:avLst/>
              <a:gdLst/>
              <a:ahLst/>
              <a:cxnLst/>
              <a:rect l="l" t="t" r="r" b="b"/>
              <a:pathLst>
                <a:path w="29434" h="24718" extrusionOk="0">
                  <a:moveTo>
                    <a:pt x="26604" y="13869"/>
                  </a:moveTo>
                  <a:lnTo>
                    <a:pt x="26509" y="13963"/>
                  </a:lnTo>
                  <a:lnTo>
                    <a:pt x="26509" y="14057"/>
                  </a:lnTo>
                  <a:lnTo>
                    <a:pt x="26604" y="14246"/>
                  </a:lnTo>
                  <a:lnTo>
                    <a:pt x="26604" y="13869"/>
                  </a:lnTo>
                  <a:close/>
                  <a:moveTo>
                    <a:pt x="7925" y="23397"/>
                  </a:moveTo>
                  <a:lnTo>
                    <a:pt x="8302" y="23491"/>
                  </a:lnTo>
                  <a:lnTo>
                    <a:pt x="8113" y="23491"/>
                  </a:lnTo>
                  <a:lnTo>
                    <a:pt x="7925" y="23397"/>
                  </a:lnTo>
                  <a:close/>
                  <a:moveTo>
                    <a:pt x="28962" y="1"/>
                  </a:moveTo>
                  <a:lnTo>
                    <a:pt x="28962" y="95"/>
                  </a:lnTo>
                  <a:lnTo>
                    <a:pt x="28774" y="284"/>
                  </a:lnTo>
                  <a:lnTo>
                    <a:pt x="28868" y="284"/>
                  </a:lnTo>
                  <a:lnTo>
                    <a:pt x="28868" y="567"/>
                  </a:lnTo>
                  <a:lnTo>
                    <a:pt x="28679" y="567"/>
                  </a:lnTo>
                  <a:lnTo>
                    <a:pt x="28868" y="661"/>
                  </a:lnTo>
                  <a:lnTo>
                    <a:pt x="28679" y="850"/>
                  </a:lnTo>
                  <a:lnTo>
                    <a:pt x="28679" y="1039"/>
                  </a:lnTo>
                  <a:lnTo>
                    <a:pt x="28585" y="1039"/>
                  </a:lnTo>
                  <a:lnTo>
                    <a:pt x="28491" y="1227"/>
                  </a:lnTo>
                  <a:lnTo>
                    <a:pt x="28679" y="1416"/>
                  </a:lnTo>
                  <a:lnTo>
                    <a:pt x="28962" y="1605"/>
                  </a:lnTo>
                  <a:lnTo>
                    <a:pt x="28585" y="1793"/>
                  </a:lnTo>
                  <a:lnTo>
                    <a:pt x="28868" y="1982"/>
                  </a:lnTo>
                  <a:lnTo>
                    <a:pt x="28962" y="2171"/>
                  </a:lnTo>
                  <a:lnTo>
                    <a:pt x="28868" y="2265"/>
                  </a:lnTo>
                  <a:lnTo>
                    <a:pt x="28774" y="2359"/>
                  </a:lnTo>
                  <a:lnTo>
                    <a:pt x="28868" y="2359"/>
                  </a:lnTo>
                  <a:lnTo>
                    <a:pt x="28774" y="2454"/>
                  </a:lnTo>
                  <a:lnTo>
                    <a:pt x="28868" y="2548"/>
                  </a:lnTo>
                  <a:lnTo>
                    <a:pt x="28868" y="2642"/>
                  </a:lnTo>
                  <a:lnTo>
                    <a:pt x="28585" y="2642"/>
                  </a:lnTo>
                  <a:lnTo>
                    <a:pt x="28679" y="2737"/>
                  </a:lnTo>
                  <a:lnTo>
                    <a:pt x="28774" y="2831"/>
                  </a:lnTo>
                  <a:lnTo>
                    <a:pt x="28774" y="3303"/>
                  </a:lnTo>
                  <a:lnTo>
                    <a:pt x="28679" y="3680"/>
                  </a:lnTo>
                  <a:lnTo>
                    <a:pt x="28585" y="3963"/>
                  </a:lnTo>
                  <a:lnTo>
                    <a:pt x="28774" y="4058"/>
                  </a:lnTo>
                  <a:lnTo>
                    <a:pt x="28774" y="4341"/>
                  </a:lnTo>
                  <a:lnTo>
                    <a:pt x="28585" y="4246"/>
                  </a:lnTo>
                  <a:lnTo>
                    <a:pt x="28585" y="4341"/>
                  </a:lnTo>
                  <a:lnTo>
                    <a:pt x="28679" y="4435"/>
                  </a:lnTo>
                  <a:lnTo>
                    <a:pt x="28491" y="4435"/>
                  </a:lnTo>
                  <a:lnTo>
                    <a:pt x="28585" y="4718"/>
                  </a:lnTo>
                  <a:lnTo>
                    <a:pt x="28491" y="5001"/>
                  </a:lnTo>
                  <a:lnTo>
                    <a:pt x="28774" y="4907"/>
                  </a:lnTo>
                  <a:lnTo>
                    <a:pt x="29057" y="5095"/>
                  </a:lnTo>
                  <a:lnTo>
                    <a:pt x="29057" y="5095"/>
                  </a:lnTo>
                  <a:lnTo>
                    <a:pt x="28774" y="5001"/>
                  </a:lnTo>
                  <a:lnTo>
                    <a:pt x="28679" y="5001"/>
                  </a:lnTo>
                  <a:lnTo>
                    <a:pt x="28774" y="5095"/>
                  </a:lnTo>
                  <a:lnTo>
                    <a:pt x="28585" y="5095"/>
                  </a:lnTo>
                  <a:lnTo>
                    <a:pt x="28396" y="5567"/>
                  </a:lnTo>
                  <a:lnTo>
                    <a:pt x="28396" y="5756"/>
                  </a:lnTo>
                  <a:lnTo>
                    <a:pt x="28585" y="6039"/>
                  </a:lnTo>
                  <a:lnTo>
                    <a:pt x="28396" y="6982"/>
                  </a:lnTo>
                  <a:lnTo>
                    <a:pt x="28302" y="7359"/>
                  </a:lnTo>
                  <a:lnTo>
                    <a:pt x="28113" y="7737"/>
                  </a:lnTo>
                  <a:lnTo>
                    <a:pt x="28113" y="7642"/>
                  </a:lnTo>
                  <a:lnTo>
                    <a:pt x="28113" y="7548"/>
                  </a:lnTo>
                  <a:lnTo>
                    <a:pt x="27830" y="8114"/>
                  </a:lnTo>
                  <a:lnTo>
                    <a:pt x="27830" y="8114"/>
                  </a:lnTo>
                  <a:lnTo>
                    <a:pt x="27924" y="8020"/>
                  </a:lnTo>
                  <a:lnTo>
                    <a:pt x="27453" y="8963"/>
                  </a:lnTo>
                  <a:lnTo>
                    <a:pt x="27736" y="8963"/>
                  </a:lnTo>
                  <a:lnTo>
                    <a:pt x="27547" y="9246"/>
                  </a:lnTo>
                  <a:lnTo>
                    <a:pt x="27547" y="9435"/>
                  </a:lnTo>
                  <a:lnTo>
                    <a:pt x="27641" y="9529"/>
                  </a:lnTo>
                  <a:lnTo>
                    <a:pt x="27641" y="9812"/>
                  </a:lnTo>
                  <a:lnTo>
                    <a:pt x="27547" y="9906"/>
                  </a:lnTo>
                  <a:lnTo>
                    <a:pt x="27453" y="9906"/>
                  </a:lnTo>
                  <a:lnTo>
                    <a:pt x="27358" y="9718"/>
                  </a:lnTo>
                  <a:lnTo>
                    <a:pt x="27264" y="9812"/>
                  </a:lnTo>
                  <a:lnTo>
                    <a:pt x="27075" y="9906"/>
                  </a:lnTo>
                  <a:lnTo>
                    <a:pt x="27170" y="10001"/>
                  </a:lnTo>
                  <a:lnTo>
                    <a:pt x="27075" y="10095"/>
                  </a:lnTo>
                  <a:lnTo>
                    <a:pt x="27075" y="10284"/>
                  </a:lnTo>
                  <a:lnTo>
                    <a:pt x="27170" y="10472"/>
                  </a:lnTo>
                  <a:lnTo>
                    <a:pt x="27170" y="10755"/>
                  </a:lnTo>
                  <a:lnTo>
                    <a:pt x="26792" y="10755"/>
                  </a:lnTo>
                  <a:lnTo>
                    <a:pt x="26698" y="10661"/>
                  </a:lnTo>
                  <a:lnTo>
                    <a:pt x="26698" y="10850"/>
                  </a:lnTo>
                  <a:lnTo>
                    <a:pt x="26604" y="10944"/>
                  </a:lnTo>
                  <a:lnTo>
                    <a:pt x="26415" y="10944"/>
                  </a:lnTo>
                  <a:lnTo>
                    <a:pt x="26415" y="11038"/>
                  </a:lnTo>
                  <a:lnTo>
                    <a:pt x="26509" y="11038"/>
                  </a:lnTo>
                  <a:lnTo>
                    <a:pt x="26604" y="11133"/>
                  </a:lnTo>
                  <a:lnTo>
                    <a:pt x="26604" y="11321"/>
                  </a:lnTo>
                  <a:lnTo>
                    <a:pt x="26604" y="11510"/>
                  </a:lnTo>
                  <a:lnTo>
                    <a:pt x="26509" y="11510"/>
                  </a:lnTo>
                  <a:lnTo>
                    <a:pt x="26509" y="11416"/>
                  </a:lnTo>
                  <a:lnTo>
                    <a:pt x="26415" y="11416"/>
                  </a:lnTo>
                  <a:lnTo>
                    <a:pt x="26415" y="11321"/>
                  </a:lnTo>
                  <a:lnTo>
                    <a:pt x="26321" y="11793"/>
                  </a:lnTo>
                  <a:lnTo>
                    <a:pt x="26226" y="11699"/>
                  </a:lnTo>
                  <a:lnTo>
                    <a:pt x="26132" y="11793"/>
                  </a:lnTo>
                  <a:lnTo>
                    <a:pt x="26226" y="11793"/>
                  </a:lnTo>
                  <a:lnTo>
                    <a:pt x="26321" y="12076"/>
                  </a:lnTo>
                  <a:lnTo>
                    <a:pt x="26415" y="12359"/>
                  </a:lnTo>
                  <a:lnTo>
                    <a:pt x="26038" y="12548"/>
                  </a:lnTo>
                  <a:lnTo>
                    <a:pt x="25755" y="12737"/>
                  </a:lnTo>
                  <a:lnTo>
                    <a:pt x="25660" y="12925"/>
                  </a:lnTo>
                  <a:lnTo>
                    <a:pt x="25755" y="12925"/>
                  </a:lnTo>
                  <a:lnTo>
                    <a:pt x="25755" y="13020"/>
                  </a:lnTo>
                  <a:lnTo>
                    <a:pt x="25849" y="12737"/>
                  </a:lnTo>
                  <a:lnTo>
                    <a:pt x="25943" y="13020"/>
                  </a:lnTo>
                  <a:lnTo>
                    <a:pt x="26038" y="12831"/>
                  </a:lnTo>
                  <a:lnTo>
                    <a:pt x="26132" y="12925"/>
                  </a:lnTo>
                  <a:lnTo>
                    <a:pt x="25943" y="13208"/>
                  </a:lnTo>
                  <a:lnTo>
                    <a:pt x="25660" y="13114"/>
                  </a:lnTo>
                  <a:lnTo>
                    <a:pt x="25472" y="13208"/>
                  </a:lnTo>
                  <a:lnTo>
                    <a:pt x="25377" y="13397"/>
                  </a:lnTo>
                  <a:lnTo>
                    <a:pt x="25283" y="13869"/>
                  </a:lnTo>
                  <a:lnTo>
                    <a:pt x="25189" y="14435"/>
                  </a:lnTo>
                  <a:lnTo>
                    <a:pt x="25094" y="14623"/>
                  </a:lnTo>
                  <a:lnTo>
                    <a:pt x="25000" y="14812"/>
                  </a:lnTo>
                  <a:lnTo>
                    <a:pt x="24906" y="14718"/>
                  </a:lnTo>
                  <a:lnTo>
                    <a:pt x="24811" y="14529"/>
                  </a:lnTo>
                  <a:lnTo>
                    <a:pt x="24717" y="14906"/>
                  </a:lnTo>
                  <a:lnTo>
                    <a:pt x="24717" y="15189"/>
                  </a:lnTo>
                  <a:lnTo>
                    <a:pt x="24717" y="15284"/>
                  </a:lnTo>
                  <a:lnTo>
                    <a:pt x="24811" y="15284"/>
                  </a:lnTo>
                  <a:lnTo>
                    <a:pt x="24528" y="15378"/>
                  </a:lnTo>
                  <a:lnTo>
                    <a:pt x="24340" y="15472"/>
                  </a:lnTo>
                  <a:lnTo>
                    <a:pt x="24057" y="15944"/>
                  </a:lnTo>
                  <a:lnTo>
                    <a:pt x="23962" y="16416"/>
                  </a:lnTo>
                  <a:lnTo>
                    <a:pt x="23774" y="16699"/>
                  </a:lnTo>
                  <a:lnTo>
                    <a:pt x="23396" y="16699"/>
                  </a:lnTo>
                  <a:lnTo>
                    <a:pt x="23208" y="16982"/>
                  </a:lnTo>
                  <a:lnTo>
                    <a:pt x="23019" y="17359"/>
                  </a:lnTo>
                  <a:lnTo>
                    <a:pt x="22830" y="17831"/>
                  </a:lnTo>
                  <a:lnTo>
                    <a:pt x="22830" y="17736"/>
                  </a:lnTo>
                  <a:lnTo>
                    <a:pt x="22736" y="17642"/>
                  </a:lnTo>
                  <a:lnTo>
                    <a:pt x="22736" y="17642"/>
                  </a:lnTo>
                  <a:lnTo>
                    <a:pt x="22830" y="17925"/>
                  </a:lnTo>
                  <a:lnTo>
                    <a:pt x="22453" y="17925"/>
                  </a:lnTo>
                  <a:lnTo>
                    <a:pt x="22547" y="17736"/>
                  </a:lnTo>
                  <a:lnTo>
                    <a:pt x="22453" y="17736"/>
                  </a:lnTo>
                  <a:lnTo>
                    <a:pt x="22359" y="17831"/>
                  </a:lnTo>
                  <a:lnTo>
                    <a:pt x="22264" y="18208"/>
                  </a:lnTo>
                  <a:lnTo>
                    <a:pt x="22170" y="18491"/>
                  </a:lnTo>
                  <a:lnTo>
                    <a:pt x="22076" y="18585"/>
                  </a:lnTo>
                  <a:lnTo>
                    <a:pt x="21887" y="18585"/>
                  </a:lnTo>
                  <a:lnTo>
                    <a:pt x="21698" y="19152"/>
                  </a:lnTo>
                  <a:lnTo>
                    <a:pt x="21604" y="18869"/>
                  </a:lnTo>
                  <a:lnTo>
                    <a:pt x="21604" y="19057"/>
                  </a:lnTo>
                  <a:lnTo>
                    <a:pt x="21415" y="19152"/>
                  </a:lnTo>
                  <a:lnTo>
                    <a:pt x="20943" y="19529"/>
                  </a:lnTo>
                  <a:lnTo>
                    <a:pt x="20377" y="19812"/>
                  </a:lnTo>
                  <a:lnTo>
                    <a:pt x="19906" y="20095"/>
                  </a:lnTo>
                  <a:lnTo>
                    <a:pt x="20094" y="20189"/>
                  </a:lnTo>
                  <a:lnTo>
                    <a:pt x="20189" y="20284"/>
                  </a:lnTo>
                  <a:lnTo>
                    <a:pt x="19906" y="20378"/>
                  </a:lnTo>
                  <a:lnTo>
                    <a:pt x="19906" y="20284"/>
                  </a:lnTo>
                  <a:lnTo>
                    <a:pt x="19811" y="20189"/>
                  </a:lnTo>
                  <a:lnTo>
                    <a:pt x="19811" y="20284"/>
                  </a:lnTo>
                  <a:lnTo>
                    <a:pt x="19811" y="20378"/>
                  </a:lnTo>
                  <a:lnTo>
                    <a:pt x="19245" y="20284"/>
                  </a:lnTo>
                  <a:lnTo>
                    <a:pt x="19340" y="20378"/>
                  </a:lnTo>
                  <a:lnTo>
                    <a:pt x="19245" y="20472"/>
                  </a:lnTo>
                  <a:lnTo>
                    <a:pt x="19434" y="20567"/>
                  </a:lnTo>
                  <a:lnTo>
                    <a:pt x="19340" y="20661"/>
                  </a:lnTo>
                  <a:lnTo>
                    <a:pt x="18962" y="20661"/>
                  </a:lnTo>
                  <a:lnTo>
                    <a:pt x="18585" y="21038"/>
                  </a:lnTo>
                  <a:lnTo>
                    <a:pt x="18113" y="21416"/>
                  </a:lnTo>
                  <a:lnTo>
                    <a:pt x="17736" y="21699"/>
                  </a:lnTo>
                  <a:lnTo>
                    <a:pt x="17359" y="21793"/>
                  </a:lnTo>
                  <a:lnTo>
                    <a:pt x="17076" y="22076"/>
                  </a:lnTo>
                  <a:lnTo>
                    <a:pt x="16793" y="22359"/>
                  </a:lnTo>
                  <a:lnTo>
                    <a:pt x="16698" y="22265"/>
                  </a:lnTo>
                  <a:lnTo>
                    <a:pt x="16604" y="22170"/>
                  </a:lnTo>
                  <a:lnTo>
                    <a:pt x="16321" y="22170"/>
                  </a:lnTo>
                  <a:lnTo>
                    <a:pt x="15849" y="22453"/>
                  </a:lnTo>
                  <a:lnTo>
                    <a:pt x="14340" y="22831"/>
                  </a:lnTo>
                  <a:lnTo>
                    <a:pt x="14340" y="22925"/>
                  </a:lnTo>
                  <a:lnTo>
                    <a:pt x="14340" y="23019"/>
                  </a:lnTo>
                  <a:lnTo>
                    <a:pt x="14245" y="23114"/>
                  </a:lnTo>
                  <a:lnTo>
                    <a:pt x="14057" y="23019"/>
                  </a:lnTo>
                  <a:lnTo>
                    <a:pt x="13962" y="22925"/>
                  </a:lnTo>
                  <a:lnTo>
                    <a:pt x="13774" y="22925"/>
                  </a:lnTo>
                  <a:lnTo>
                    <a:pt x="13774" y="23208"/>
                  </a:lnTo>
                  <a:lnTo>
                    <a:pt x="13491" y="23114"/>
                  </a:lnTo>
                  <a:lnTo>
                    <a:pt x="13113" y="23114"/>
                  </a:lnTo>
                  <a:lnTo>
                    <a:pt x="12642" y="23208"/>
                  </a:lnTo>
                  <a:lnTo>
                    <a:pt x="12453" y="23302"/>
                  </a:lnTo>
                  <a:lnTo>
                    <a:pt x="12076" y="23208"/>
                  </a:lnTo>
                  <a:lnTo>
                    <a:pt x="11793" y="23114"/>
                  </a:lnTo>
                  <a:lnTo>
                    <a:pt x="11510" y="23585"/>
                  </a:lnTo>
                  <a:lnTo>
                    <a:pt x="11321" y="23397"/>
                  </a:lnTo>
                  <a:lnTo>
                    <a:pt x="11132" y="23302"/>
                  </a:lnTo>
                  <a:lnTo>
                    <a:pt x="10849" y="23302"/>
                  </a:lnTo>
                  <a:lnTo>
                    <a:pt x="10566" y="23397"/>
                  </a:lnTo>
                  <a:lnTo>
                    <a:pt x="10566" y="23302"/>
                  </a:lnTo>
                  <a:lnTo>
                    <a:pt x="10189" y="23302"/>
                  </a:lnTo>
                  <a:lnTo>
                    <a:pt x="9717" y="23491"/>
                  </a:lnTo>
                  <a:lnTo>
                    <a:pt x="9717" y="23302"/>
                  </a:lnTo>
                  <a:lnTo>
                    <a:pt x="9623" y="23491"/>
                  </a:lnTo>
                  <a:lnTo>
                    <a:pt x="9434" y="23680"/>
                  </a:lnTo>
                  <a:lnTo>
                    <a:pt x="9340" y="23585"/>
                  </a:lnTo>
                  <a:lnTo>
                    <a:pt x="9434" y="23585"/>
                  </a:lnTo>
                  <a:lnTo>
                    <a:pt x="9340" y="23491"/>
                  </a:lnTo>
                  <a:lnTo>
                    <a:pt x="9246" y="23491"/>
                  </a:lnTo>
                  <a:lnTo>
                    <a:pt x="9246" y="23585"/>
                  </a:lnTo>
                  <a:lnTo>
                    <a:pt x="9151" y="23491"/>
                  </a:lnTo>
                  <a:lnTo>
                    <a:pt x="8868" y="23680"/>
                  </a:lnTo>
                  <a:lnTo>
                    <a:pt x="8774" y="23680"/>
                  </a:lnTo>
                  <a:lnTo>
                    <a:pt x="8680" y="23491"/>
                  </a:lnTo>
                  <a:lnTo>
                    <a:pt x="8585" y="23585"/>
                  </a:lnTo>
                  <a:lnTo>
                    <a:pt x="8491" y="23585"/>
                  </a:lnTo>
                  <a:lnTo>
                    <a:pt x="8397" y="23491"/>
                  </a:lnTo>
                  <a:lnTo>
                    <a:pt x="8302" y="23491"/>
                  </a:lnTo>
                  <a:lnTo>
                    <a:pt x="8208" y="23302"/>
                  </a:lnTo>
                  <a:lnTo>
                    <a:pt x="8302" y="23114"/>
                  </a:lnTo>
                  <a:lnTo>
                    <a:pt x="8302" y="23114"/>
                  </a:lnTo>
                  <a:lnTo>
                    <a:pt x="8019" y="23208"/>
                  </a:lnTo>
                  <a:lnTo>
                    <a:pt x="7642" y="23208"/>
                  </a:lnTo>
                  <a:lnTo>
                    <a:pt x="7359" y="23302"/>
                  </a:lnTo>
                  <a:lnTo>
                    <a:pt x="7264" y="23302"/>
                  </a:lnTo>
                  <a:lnTo>
                    <a:pt x="7264" y="23397"/>
                  </a:lnTo>
                  <a:lnTo>
                    <a:pt x="7547" y="23397"/>
                  </a:lnTo>
                  <a:lnTo>
                    <a:pt x="7453" y="23491"/>
                  </a:lnTo>
                  <a:lnTo>
                    <a:pt x="7359" y="23491"/>
                  </a:lnTo>
                  <a:lnTo>
                    <a:pt x="7170" y="23680"/>
                  </a:lnTo>
                  <a:lnTo>
                    <a:pt x="6981" y="23397"/>
                  </a:lnTo>
                  <a:lnTo>
                    <a:pt x="6698" y="23208"/>
                  </a:lnTo>
                  <a:lnTo>
                    <a:pt x="6604" y="23114"/>
                  </a:lnTo>
                  <a:lnTo>
                    <a:pt x="6415" y="23208"/>
                  </a:lnTo>
                  <a:lnTo>
                    <a:pt x="6227" y="23302"/>
                  </a:lnTo>
                  <a:lnTo>
                    <a:pt x="6132" y="23491"/>
                  </a:lnTo>
                  <a:lnTo>
                    <a:pt x="6038" y="23491"/>
                  </a:lnTo>
                  <a:lnTo>
                    <a:pt x="6038" y="23397"/>
                  </a:lnTo>
                  <a:lnTo>
                    <a:pt x="6132" y="23208"/>
                  </a:lnTo>
                  <a:lnTo>
                    <a:pt x="5849" y="23302"/>
                  </a:lnTo>
                  <a:lnTo>
                    <a:pt x="5661" y="23397"/>
                  </a:lnTo>
                  <a:lnTo>
                    <a:pt x="5095" y="23208"/>
                  </a:lnTo>
                  <a:lnTo>
                    <a:pt x="4057" y="23019"/>
                  </a:lnTo>
                  <a:lnTo>
                    <a:pt x="2925" y="22831"/>
                  </a:lnTo>
                  <a:lnTo>
                    <a:pt x="2265" y="22831"/>
                  </a:lnTo>
                  <a:lnTo>
                    <a:pt x="2265" y="22642"/>
                  </a:lnTo>
                  <a:lnTo>
                    <a:pt x="1887" y="22642"/>
                  </a:lnTo>
                  <a:lnTo>
                    <a:pt x="1510" y="22548"/>
                  </a:lnTo>
                  <a:lnTo>
                    <a:pt x="944" y="22076"/>
                  </a:lnTo>
                  <a:lnTo>
                    <a:pt x="944" y="21887"/>
                  </a:lnTo>
                  <a:lnTo>
                    <a:pt x="1038" y="21699"/>
                  </a:lnTo>
                  <a:lnTo>
                    <a:pt x="755" y="21699"/>
                  </a:lnTo>
                  <a:lnTo>
                    <a:pt x="472" y="21793"/>
                  </a:lnTo>
                  <a:lnTo>
                    <a:pt x="95" y="22076"/>
                  </a:lnTo>
                  <a:lnTo>
                    <a:pt x="0" y="22265"/>
                  </a:lnTo>
                  <a:lnTo>
                    <a:pt x="0" y="22359"/>
                  </a:lnTo>
                  <a:lnTo>
                    <a:pt x="283" y="22453"/>
                  </a:lnTo>
                  <a:lnTo>
                    <a:pt x="189" y="22548"/>
                  </a:lnTo>
                  <a:lnTo>
                    <a:pt x="95" y="22453"/>
                  </a:lnTo>
                  <a:lnTo>
                    <a:pt x="95" y="22642"/>
                  </a:lnTo>
                  <a:lnTo>
                    <a:pt x="283" y="22642"/>
                  </a:lnTo>
                  <a:lnTo>
                    <a:pt x="566" y="22736"/>
                  </a:lnTo>
                  <a:lnTo>
                    <a:pt x="472" y="22831"/>
                  </a:lnTo>
                  <a:lnTo>
                    <a:pt x="472" y="22925"/>
                  </a:lnTo>
                  <a:lnTo>
                    <a:pt x="661" y="22736"/>
                  </a:lnTo>
                  <a:lnTo>
                    <a:pt x="755" y="22925"/>
                  </a:lnTo>
                  <a:lnTo>
                    <a:pt x="755" y="23019"/>
                  </a:lnTo>
                  <a:lnTo>
                    <a:pt x="661" y="23019"/>
                  </a:lnTo>
                  <a:lnTo>
                    <a:pt x="944" y="23114"/>
                  </a:lnTo>
                  <a:lnTo>
                    <a:pt x="1132" y="23208"/>
                  </a:lnTo>
                  <a:lnTo>
                    <a:pt x="1604" y="23397"/>
                  </a:lnTo>
                  <a:lnTo>
                    <a:pt x="1510" y="23491"/>
                  </a:lnTo>
                  <a:lnTo>
                    <a:pt x="1510" y="23585"/>
                  </a:lnTo>
                  <a:lnTo>
                    <a:pt x="1793" y="23680"/>
                  </a:lnTo>
                  <a:lnTo>
                    <a:pt x="2170" y="23774"/>
                  </a:lnTo>
                  <a:lnTo>
                    <a:pt x="2453" y="23774"/>
                  </a:lnTo>
                  <a:lnTo>
                    <a:pt x="2359" y="23868"/>
                  </a:lnTo>
                  <a:lnTo>
                    <a:pt x="2642" y="24057"/>
                  </a:lnTo>
                  <a:lnTo>
                    <a:pt x="2736" y="23868"/>
                  </a:lnTo>
                  <a:lnTo>
                    <a:pt x="3019" y="23680"/>
                  </a:lnTo>
                  <a:lnTo>
                    <a:pt x="2925" y="23963"/>
                  </a:lnTo>
                  <a:lnTo>
                    <a:pt x="2831" y="24151"/>
                  </a:lnTo>
                  <a:lnTo>
                    <a:pt x="3114" y="23868"/>
                  </a:lnTo>
                  <a:lnTo>
                    <a:pt x="3208" y="24151"/>
                  </a:lnTo>
                  <a:lnTo>
                    <a:pt x="3302" y="23963"/>
                  </a:lnTo>
                  <a:lnTo>
                    <a:pt x="3491" y="24057"/>
                  </a:lnTo>
                  <a:lnTo>
                    <a:pt x="3585" y="24340"/>
                  </a:lnTo>
                  <a:lnTo>
                    <a:pt x="3680" y="24246"/>
                  </a:lnTo>
                  <a:lnTo>
                    <a:pt x="3774" y="24057"/>
                  </a:lnTo>
                  <a:lnTo>
                    <a:pt x="3868" y="24151"/>
                  </a:lnTo>
                  <a:lnTo>
                    <a:pt x="3868" y="24340"/>
                  </a:lnTo>
                  <a:lnTo>
                    <a:pt x="4434" y="24151"/>
                  </a:lnTo>
                  <a:lnTo>
                    <a:pt x="4717" y="24057"/>
                  </a:lnTo>
                  <a:lnTo>
                    <a:pt x="4812" y="24151"/>
                  </a:lnTo>
                  <a:lnTo>
                    <a:pt x="4812" y="23868"/>
                  </a:lnTo>
                  <a:lnTo>
                    <a:pt x="5000" y="23774"/>
                  </a:lnTo>
                  <a:lnTo>
                    <a:pt x="5000" y="23868"/>
                  </a:lnTo>
                  <a:lnTo>
                    <a:pt x="4906" y="24057"/>
                  </a:lnTo>
                  <a:lnTo>
                    <a:pt x="5095" y="23963"/>
                  </a:lnTo>
                  <a:lnTo>
                    <a:pt x="5378" y="23963"/>
                  </a:lnTo>
                  <a:lnTo>
                    <a:pt x="5378" y="24151"/>
                  </a:lnTo>
                  <a:lnTo>
                    <a:pt x="5000" y="24151"/>
                  </a:lnTo>
                  <a:lnTo>
                    <a:pt x="5095" y="24246"/>
                  </a:lnTo>
                  <a:lnTo>
                    <a:pt x="5000" y="24246"/>
                  </a:lnTo>
                  <a:lnTo>
                    <a:pt x="5000" y="24434"/>
                  </a:lnTo>
                  <a:lnTo>
                    <a:pt x="5378" y="24434"/>
                  </a:lnTo>
                  <a:lnTo>
                    <a:pt x="5566" y="24246"/>
                  </a:lnTo>
                  <a:lnTo>
                    <a:pt x="5944" y="24340"/>
                  </a:lnTo>
                  <a:lnTo>
                    <a:pt x="6415" y="24340"/>
                  </a:lnTo>
                  <a:lnTo>
                    <a:pt x="6321" y="24434"/>
                  </a:lnTo>
                  <a:lnTo>
                    <a:pt x="6510" y="24434"/>
                  </a:lnTo>
                  <a:lnTo>
                    <a:pt x="6604" y="24340"/>
                  </a:lnTo>
                  <a:lnTo>
                    <a:pt x="6604" y="24246"/>
                  </a:lnTo>
                  <a:lnTo>
                    <a:pt x="6793" y="24340"/>
                  </a:lnTo>
                  <a:lnTo>
                    <a:pt x="6604" y="24434"/>
                  </a:lnTo>
                  <a:lnTo>
                    <a:pt x="6793" y="24434"/>
                  </a:lnTo>
                  <a:lnTo>
                    <a:pt x="6887" y="24340"/>
                  </a:lnTo>
                  <a:lnTo>
                    <a:pt x="6981" y="24434"/>
                  </a:lnTo>
                  <a:lnTo>
                    <a:pt x="7264" y="24434"/>
                  </a:lnTo>
                  <a:lnTo>
                    <a:pt x="7925" y="24623"/>
                  </a:lnTo>
                  <a:lnTo>
                    <a:pt x="8680" y="24623"/>
                  </a:lnTo>
                  <a:lnTo>
                    <a:pt x="9057" y="24529"/>
                  </a:lnTo>
                  <a:lnTo>
                    <a:pt x="9529" y="24529"/>
                  </a:lnTo>
                  <a:lnTo>
                    <a:pt x="10000" y="24623"/>
                  </a:lnTo>
                  <a:lnTo>
                    <a:pt x="10566" y="24717"/>
                  </a:lnTo>
                  <a:lnTo>
                    <a:pt x="11415" y="24623"/>
                  </a:lnTo>
                  <a:lnTo>
                    <a:pt x="12359" y="24529"/>
                  </a:lnTo>
                  <a:lnTo>
                    <a:pt x="12830" y="24340"/>
                  </a:lnTo>
                  <a:lnTo>
                    <a:pt x="12925" y="24529"/>
                  </a:lnTo>
                  <a:lnTo>
                    <a:pt x="13019" y="24340"/>
                  </a:lnTo>
                  <a:lnTo>
                    <a:pt x="13113" y="24529"/>
                  </a:lnTo>
                  <a:lnTo>
                    <a:pt x="13208" y="24434"/>
                  </a:lnTo>
                  <a:lnTo>
                    <a:pt x="13113" y="24340"/>
                  </a:lnTo>
                  <a:lnTo>
                    <a:pt x="13962" y="24340"/>
                  </a:lnTo>
                  <a:lnTo>
                    <a:pt x="13962" y="24434"/>
                  </a:lnTo>
                  <a:lnTo>
                    <a:pt x="13962" y="24529"/>
                  </a:lnTo>
                  <a:lnTo>
                    <a:pt x="14717" y="24246"/>
                  </a:lnTo>
                  <a:lnTo>
                    <a:pt x="15566" y="24057"/>
                  </a:lnTo>
                  <a:lnTo>
                    <a:pt x="15378" y="23963"/>
                  </a:lnTo>
                  <a:lnTo>
                    <a:pt x="15472" y="23868"/>
                  </a:lnTo>
                  <a:lnTo>
                    <a:pt x="15566" y="23963"/>
                  </a:lnTo>
                  <a:lnTo>
                    <a:pt x="15472" y="23774"/>
                  </a:lnTo>
                  <a:lnTo>
                    <a:pt x="15661" y="23868"/>
                  </a:lnTo>
                  <a:lnTo>
                    <a:pt x="15566" y="24057"/>
                  </a:lnTo>
                  <a:lnTo>
                    <a:pt x="16038" y="23963"/>
                  </a:lnTo>
                  <a:lnTo>
                    <a:pt x="16698" y="23680"/>
                  </a:lnTo>
                  <a:lnTo>
                    <a:pt x="17264" y="23397"/>
                  </a:lnTo>
                  <a:lnTo>
                    <a:pt x="17453" y="23208"/>
                  </a:lnTo>
                  <a:lnTo>
                    <a:pt x="17547" y="23019"/>
                  </a:lnTo>
                  <a:lnTo>
                    <a:pt x="17736" y="23114"/>
                  </a:lnTo>
                  <a:lnTo>
                    <a:pt x="17830" y="23114"/>
                  </a:lnTo>
                  <a:lnTo>
                    <a:pt x="18019" y="23019"/>
                  </a:lnTo>
                  <a:lnTo>
                    <a:pt x="18208" y="22736"/>
                  </a:lnTo>
                  <a:lnTo>
                    <a:pt x="18302" y="22548"/>
                  </a:lnTo>
                  <a:lnTo>
                    <a:pt x="18868" y="22359"/>
                  </a:lnTo>
                  <a:lnTo>
                    <a:pt x="19623" y="22076"/>
                  </a:lnTo>
                  <a:lnTo>
                    <a:pt x="20189" y="21699"/>
                  </a:lnTo>
                  <a:lnTo>
                    <a:pt x="20849" y="21227"/>
                  </a:lnTo>
                  <a:lnTo>
                    <a:pt x="21321" y="20755"/>
                  </a:lnTo>
                  <a:lnTo>
                    <a:pt x="21510" y="20472"/>
                  </a:lnTo>
                  <a:lnTo>
                    <a:pt x="22170" y="19906"/>
                  </a:lnTo>
                  <a:lnTo>
                    <a:pt x="22736" y="19435"/>
                  </a:lnTo>
                  <a:lnTo>
                    <a:pt x="23113" y="18963"/>
                  </a:lnTo>
                  <a:lnTo>
                    <a:pt x="23302" y="18585"/>
                  </a:lnTo>
                  <a:lnTo>
                    <a:pt x="23396" y="18774"/>
                  </a:lnTo>
                  <a:lnTo>
                    <a:pt x="23585" y="18397"/>
                  </a:lnTo>
                  <a:lnTo>
                    <a:pt x="23774" y="18114"/>
                  </a:lnTo>
                  <a:lnTo>
                    <a:pt x="24057" y="17736"/>
                  </a:lnTo>
                  <a:lnTo>
                    <a:pt x="24245" y="17453"/>
                  </a:lnTo>
                  <a:lnTo>
                    <a:pt x="24340" y="17453"/>
                  </a:lnTo>
                  <a:lnTo>
                    <a:pt x="24434" y="17359"/>
                  </a:lnTo>
                  <a:lnTo>
                    <a:pt x="24623" y="16982"/>
                  </a:lnTo>
                  <a:lnTo>
                    <a:pt x="25189" y="16227"/>
                  </a:lnTo>
                  <a:lnTo>
                    <a:pt x="25566" y="15661"/>
                  </a:lnTo>
                  <a:lnTo>
                    <a:pt x="25943" y="15189"/>
                  </a:lnTo>
                  <a:lnTo>
                    <a:pt x="26226" y="14529"/>
                  </a:lnTo>
                  <a:lnTo>
                    <a:pt x="26509" y="13680"/>
                  </a:lnTo>
                  <a:lnTo>
                    <a:pt x="26604" y="13869"/>
                  </a:lnTo>
                  <a:lnTo>
                    <a:pt x="26604" y="13586"/>
                  </a:lnTo>
                  <a:lnTo>
                    <a:pt x="26698" y="13303"/>
                  </a:lnTo>
                  <a:lnTo>
                    <a:pt x="26792" y="13303"/>
                  </a:lnTo>
                  <a:lnTo>
                    <a:pt x="26887" y="13397"/>
                  </a:lnTo>
                  <a:lnTo>
                    <a:pt x="27170" y="12831"/>
                  </a:lnTo>
                  <a:lnTo>
                    <a:pt x="27264" y="12548"/>
                  </a:lnTo>
                  <a:lnTo>
                    <a:pt x="27264" y="12454"/>
                  </a:lnTo>
                  <a:lnTo>
                    <a:pt x="26981" y="12076"/>
                  </a:lnTo>
                  <a:lnTo>
                    <a:pt x="27075" y="12171"/>
                  </a:lnTo>
                  <a:lnTo>
                    <a:pt x="27170" y="12076"/>
                  </a:lnTo>
                  <a:lnTo>
                    <a:pt x="27358" y="12076"/>
                  </a:lnTo>
                  <a:lnTo>
                    <a:pt x="27453" y="12171"/>
                  </a:lnTo>
                  <a:lnTo>
                    <a:pt x="27453" y="11982"/>
                  </a:lnTo>
                  <a:lnTo>
                    <a:pt x="27547" y="11793"/>
                  </a:lnTo>
                  <a:lnTo>
                    <a:pt x="27641" y="11793"/>
                  </a:lnTo>
                  <a:lnTo>
                    <a:pt x="27547" y="11510"/>
                  </a:lnTo>
                  <a:lnTo>
                    <a:pt x="27641" y="11133"/>
                  </a:lnTo>
                  <a:lnTo>
                    <a:pt x="27830" y="10755"/>
                  </a:lnTo>
                  <a:lnTo>
                    <a:pt x="27924" y="10661"/>
                  </a:lnTo>
                  <a:lnTo>
                    <a:pt x="28113" y="10661"/>
                  </a:lnTo>
                  <a:lnTo>
                    <a:pt x="28019" y="10378"/>
                  </a:lnTo>
                  <a:lnTo>
                    <a:pt x="28019" y="10284"/>
                  </a:lnTo>
                  <a:lnTo>
                    <a:pt x="28019" y="10095"/>
                  </a:lnTo>
                  <a:lnTo>
                    <a:pt x="28113" y="10284"/>
                  </a:lnTo>
                  <a:lnTo>
                    <a:pt x="28208" y="10001"/>
                  </a:lnTo>
                  <a:lnTo>
                    <a:pt x="28019" y="10001"/>
                  </a:lnTo>
                  <a:lnTo>
                    <a:pt x="27924" y="9906"/>
                  </a:lnTo>
                  <a:lnTo>
                    <a:pt x="28113" y="9718"/>
                  </a:lnTo>
                  <a:lnTo>
                    <a:pt x="28208" y="9718"/>
                  </a:lnTo>
                  <a:lnTo>
                    <a:pt x="28113" y="9529"/>
                  </a:lnTo>
                  <a:lnTo>
                    <a:pt x="28396" y="9529"/>
                  </a:lnTo>
                  <a:lnTo>
                    <a:pt x="28302" y="9057"/>
                  </a:lnTo>
                  <a:lnTo>
                    <a:pt x="28396" y="9057"/>
                  </a:lnTo>
                  <a:lnTo>
                    <a:pt x="28396" y="8963"/>
                  </a:lnTo>
                  <a:lnTo>
                    <a:pt x="28396" y="8774"/>
                  </a:lnTo>
                  <a:lnTo>
                    <a:pt x="28491" y="8491"/>
                  </a:lnTo>
                  <a:lnTo>
                    <a:pt x="28585" y="8114"/>
                  </a:lnTo>
                  <a:lnTo>
                    <a:pt x="28774" y="8303"/>
                  </a:lnTo>
                  <a:lnTo>
                    <a:pt x="28962" y="7454"/>
                  </a:lnTo>
                  <a:lnTo>
                    <a:pt x="29057" y="6699"/>
                  </a:lnTo>
                  <a:lnTo>
                    <a:pt x="29245" y="5661"/>
                  </a:lnTo>
                  <a:lnTo>
                    <a:pt x="29340" y="4718"/>
                  </a:lnTo>
                  <a:lnTo>
                    <a:pt x="29340" y="4341"/>
                  </a:lnTo>
                  <a:lnTo>
                    <a:pt x="29057" y="4435"/>
                  </a:lnTo>
                  <a:lnTo>
                    <a:pt x="28962" y="4435"/>
                  </a:lnTo>
                  <a:lnTo>
                    <a:pt x="28962" y="4246"/>
                  </a:lnTo>
                  <a:lnTo>
                    <a:pt x="29151" y="4341"/>
                  </a:lnTo>
                  <a:lnTo>
                    <a:pt x="29245" y="4152"/>
                  </a:lnTo>
                  <a:lnTo>
                    <a:pt x="29151" y="4152"/>
                  </a:lnTo>
                  <a:lnTo>
                    <a:pt x="29057" y="3963"/>
                  </a:lnTo>
                  <a:lnTo>
                    <a:pt x="28962" y="3680"/>
                  </a:lnTo>
                  <a:lnTo>
                    <a:pt x="28962" y="3680"/>
                  </a:lnTo>
                  <a:lnTo>
                    <a:pt x="29245" y="3774"/>
                  </a:lnTo>
                  <a:lnTo>
                    <a:pt x="29057" y="3586"/>
                  </a:lnTo>
                  <a:lnTo>
                    <a:pt x="29057" y="3397"/>
                  </a:lnTo>
                  <a:lnTo>
                    <a:pt x="29245" y="3586"/>
                  </a:lnTo>
                  <a:lnTo>
                    <a:pt x="29245" y="3491"/>
                  </a:lnTo>
                  <a:lnTo>
                    <a:pt x="29434" y="3114"/>
                  </a:lnTo>
                  <a:lnTo>
                    <a:pt x="29245" y="2925"/>
                  </a:lnTo>
                  <a:lnTo>
                    <a:pt x="28962" y="2642"/>
                  </a:lnTo>
                  <a:lnTo>
                    <a:pt x="28962" y="2642"/>
                  </a:lnTo>
                  <a:lnTo>
                    <a:pt x="29245" y="2831"/>
                  </a:lnTo>
                  <a:lnTo>
                    <a:pt x="29340" y="2737"/>
                  </a:lnTo>
                  <a:lnTo>
                    <a:pt x="29434" y="2359"/>
                  </a:lnTo>
                  <a:lnTo>
                    <a:pt x="29434" y="2265"/>
                  </a:lnTo>
                  <a:lnTo>
                    <a:pt x="29434" y="2171"/>
                  </a:lnTo>
                  <a:lnTo>
                    <a:pt x="29340" y="2171"/>
                  </a:lnTo>
                  <a:lnTo>
                    <a:pt x="28774" y="944"/>
                  </a:lnTo>
                  <a:lnTo>
                    <a:pt x="28962" y="661"/>
                  </a:lnTo>
                  <a:lnTo>
                    <a:pt x="29057" y="473"/>
                  </a:lnTo>
                  <a:lnTo>
                    <a:pt x="29151" y="473"/>
                  </a:lnTo>
                  <a:lnTo>
                    <a:pt x="28868" y="190"/>
                  </a:lnTo>
                  <a:lnTo>
                    <a:pt x="29057" y="190"/>
                  </a:lnTo>
                  <a:lnTo>
                    <a:pt x="28962" y="1"/>
                  </a:lnTo>
                  <a:close/>
                </a:path>
              </a:pathLst>
            </a:custGeom>
            <a:grpFill/>
            <a:ln>
              <a:noFill/>
            </a:ln>
          </p:spPr>
          <p:txBody>
            <a:bodyPr spcFirstLastPara="1" wrap="square" lIns="121900" tIns="121900" rIns="121900" bIns="121900" anchor="ctr" anchorCtr="0">
              <a:noAutofit/>
            </a:bodyPr>
            <a:lstStyle/>
            <a:p>
              <a:endParaRPr sz="2400"/>
            </a:p>
          </p:txBody>
        </p:sp>
        <p:sp>
          <p:nvSpPr>
            <p:cNvPr id="20" name="Google Shape;427;p39"/>
            <p:cNvSpPr/>
            <p:nvPr/>
          </p:nvSpPr>
          <p:spPr>
            <a:xfrm>
              <a:off x="1745175" y="2199475"/>
              <a:ext cx="169825" cy="162775"/>
            </a:xfrm>
            <a:custGeom>
              <a:avLst/>
              <a:gdLst/>
              <a:ahLst/>
              <a:cxnLst/>
              <a:rect l="l" t="t" r="r" b="b"/>
              <a:pathLst>
                <a:path w="6793" h="6511" extrusionOk="0">
                  <a:moveTo>
                    <a:pt x="1038" y="6416"/>
                  </a:moveTo>
                  <a:lnTo>
                    <a:pt x="1038" y="6463"/>
                  </a:lnTo>
                  <a:lnTo>
                    <a:pt x="1038" y="6463"/>
                  </a:lnTo>
                  <a:lnTo>
                    <a:pt x="943" y="6416"/>
                  </a:lnTo>
                  <a:close/>
                  <a:moveTo>
                    <a:pt x="2641" y="1"/>
                  </a:moveTo>
                  <a:lnTo>
                    <a:pt x="2641" y="190"/>
                  </a:lnTo>
                  <a:lnTo>
                    <a:pt x="2641" y="473"/>
                  </a:lnTo>
                  <a:lnTo>
                    <a:pt x="2641" y="567"/>
                  </a:lnTo>
                  <a:lnTo>
                    <a:pt x="2547" y="284"/>
                  </a:lnTo>
                  <a:lnTo>
                    <a:pt x="2547" y="756"/>
                  </a:lnTo>
                  <a:lnTo>
                    <a:pt x="2453" y="284"/>
                  </a:lnTo>
                  <a:lnTo>
                    <a:pt x="2453" y="473"/>
                  </a:lnTo>
                  <a:lnTo>
                    <a:pt x="2453" y="661"/>
                  </a:lnTo>
                  <a:lnTo>
                    <a:pt x="2075" y="1227"/>
                  </a:lnTo>
                  <a:lnTo>
                    <a:pt x="1509" y="2171"/>
                  </a:lnTo>
                  <a:lnTo>
                    <a:pt x="849" y="3114"/>
                  </a:lnTo>
                  <a:lnTo>
                    <a:pt x="377" y="3774"/>
                  </a:lnTo>
                  <a:lnTo>
                    <a:pt x="283" y="4152"/>
                  </a:lnTo>
                  <a:lnTo>
                    <a:pt x="472" y="4246"/>
                  </a:lnTo>
                  <a:lnTo>
                    <a:pt x="472" y="4340"/>
                  </a:lnTo>
                  <a:lnTo>
                    <a:pt x="377" y="4435"/>
                  </a:lnTo>
                  <a:lnTo>
                    <a:pt x="283" y="4435"/>
                  </a:lnTo>
                  <a:lnTo>
                    <a:pt x="566" y="4529"/>
                  </a:lnTo>
                  <a:lnTo>
                    <a:pt x="472" y="4435"/>
                  </a:lnTo>
                  <a:lnTo>
                    <a:pt x="566" y="4435"/>
                  </a:lnTo>
                  <a:lnTo>
                    <a:pt x="849" y="4623"/>
                  </a:lnTo>
                  <a:lnTo>
                    <a:pt x="566" y="4623"/>
                  </a:lnTo>
                  <a:lnTo>
                    <a:pt x="472" y="4812"/>
                  </a:lnTo>
                  <a:lnTo>
                    <a:pt x="377" y="5284"/>
                  </a:lnTo>
                  <a:lnTo>
                    <a:pt x="283" y="5944"/>
                  </a:lnTo>
                  <a:lnTo>
                    <a:pt x="189" y="6133"/>
                  </a:lnTo>
                  <a:lnTo>
                    <a:pt x="0" y="6227"/>
                  </a:lnTo>
                  <a:lnTo>
                    <a:pt x="566" y="6416"/>
                  </a:lnTo>
                  <a:lnTo>
                    <a:pt x="1038" y="6494"/>
                  </a:lnTo>
                  <a:lnTo>
                    <a:pt x="1038" y="6494"/>
                  </a:lnTo>
                  <a:lnTo>
                    <a:pt x="1038" y="6510"/>
                  </a:lnTo>
                  <a:lnTo>
                    <a:pt x="1051" y="6497"/>
                  </a:lnTo>
                  <a:lnTo>
                    <a:pt x="1051" y="6497"/>
                  </a:lnTo>
                  <a:lnTo>
                    <a:pt x="1132" y="6510"/>
                  </a:lnTo>
                  <a:lnTo>
                    <a:pt x="1069" y="6479"/>
                  </a:lnTo>
                  <a:lnTo>
                    <a:pt x="1069" y="6479"/>
                  </a:lnTo>
                  <a:lnTo>
                    <a:pt x="1132" y="6416"/>
                  </a:lnTo>
                  <a:lnTo>
                    <a:pt x="1226" y="6133"/>
                  </a:lnTo>
                  <a:lnTo>
                    <a:pt x="1226" y="5944"/>
                  </a:lnTo>
                  <a:lnTo>
                    <a:pt x="1038" y="5755"/>
                  </a:lnTo>
                  <a:lnTo>
                    <a:pt x="1415" y="5755"/>
                  </a:lnTo>
                  <a:lnTo>
                    <a:pt x="1321" y="5661"/>
                  </a:lnTo>
                  <a:lnTo>
                    <a:pt x="1415" y="5661"/>
                  </a:lnTo>
                  <a:lnTo>
                    <a:pt x="1604" y="5755"/>
                  </a:lnTo>
                  <a:lnTo>
                    <a:pt x="1415" y="5567"/>
                  </a:lnTo>
                  <a:lnTo>
                    <a:pt x="1038" y="5189"/>
                  </a:lnTo>
                  <a:lnTo>
                    <a:pt x="1226" y="5284"/>
                  </a:lnTo>
                  <a:lnTo>
                    <a:pt x="1604" y="5378"/>
                  </a:lnTo>
                  <a:lnTo>
                    <a:pt x="2264" y="3491"/>
                  </a:lnTo>
                  <a:lnTo>
                    <a:pt x="3019" y="1605"/>
                  </a:lnTo>
                  <a:lnTo>
                    <a:pt x="3019" y="1888"/>
                  </a:lnTo>
                  <a:lnTo>
                    <a:pt x="3113" y="1699"/>
                  </a:lnTo>
                  <a:lnTo>
                    <a:pt x="3113" y="1888"/>
                  </a:lnTo>
                  <a:lnTo>
                    <a:pt x="3302" y="1699"/>
                  </a:lnTo>
                  <a:lnTo>
                    <a:pt x="3208" y="1888"/>
                  </a:lnTo>
                  <a:lnTo>
                    <a:pt x="3302" y="1982"/>
                  </a:lnTo>
                  <a:lnTo>
                    <a:pt x="3585" y="2076"/>
                  </a:lnTo>
                  <a:lnTo>
                    <a:pt x="3962" y="2171"/>
                  </a:lnTo>
                  <a:lnTo>
                    <a:pt x="4340" y="1982"/>
                  </a:lnTo>
                  <a:lnTo>
                    <a:pt x="4151" y="2171"/>
                  </a:lnTo>
                  <a:lnTo>
                    <a:pt x="4151" y="2359"/>
                  </a:lnTo>
                  <a:lnTo>
                    <a:pt x="4151" y="2454"/>
                  </a:lnTo>
                  <a:lnTo>
                    <a:pt x="4245" y="2548"/>
                  </a:lnTo>
                  <a:lnTo>
                    <a:pt x="4623" y="2548"/>
                  </a:lnTo>
                  <a:lnTo>
                    <a:pt x="4811" y="2359"/>
                  </a:lnTo>
                  <a:lnTo>
                    <a:pt x="5000" y="2642"/>
                  </a:lnTo>
                  <a:lnTo>
                    <a:pt x="5283" y="3020"/>
                  </a:lnTo>
                  <a:lnTo>
                    <a:pt x="5755" y="3208"/>
                  </a:lnTo>
                  <a:lnTo>
                    <a:pt x="6132" y="3208"/>
                  </a:lnTo>
                  <a:lnTo>
                    <a:pt x="6038" y="3397"/>
                  </a:lnTo>
                  <a:lnTo>
                    <a:pt x="6038" y="3586"/>
                  </a:lnTo>
                  <a:lnTo>
                    <a:pt x="6132" y="3680"/>
                  </a:lnTo>
                  <a:lnTo>
                    <a:pt x="6321" y="3680"/>
                  </a:lnTo>
                  <a:lnTo>
                    <a:pt x="6698" y="3586"/>
                  </a:lnTo>
                  <a:lnTo>
                    <a:pt x="6698" y="3869"/>
                  </a:lnTo>
                  <a:lnTo>
                    <a:pt x="6509" y="3963"/>
                  </a:lnTo>
                  <a:lnTo>
                    <a:pt x="6509" y="3963"/>
                  </a:lnTo>
                  <a:lnTo>
                    <a:pt x="6792" y="3869"/>
                  </a:lnTo>
                  <a:lnTo>
                    <a:pt x="6792" y="3491"/>
                  </a:lnTo>
                  <a:lnTo>
                    <a:pt x="6698" y="3397"/>
                  </a:lnTo>
                  <a:lnTo>
                    <a:pt x="6509" y="3586"/>
                  </a:lnTo>
                  <a:lnTo>
                    <a:pt x="6509" y="3586"/>
                  </a:lnTo>
                  <a:lnTo>
                    <a:pt x="6604" y="3303"/>
                  </a:lnTo>
                  <a:lnTo>
                    <a:pt x="6604" y="3114"/>
                  </a:lnTo>
                  <a:lnTo>
                    <a:pt x="6509" y="3020"/>
                  </a:lnTo>
                  <a:lnTo>
                    <a:pt x="6226" y="3020"/>
                  </a:lnTo>
                  <a:lnTo>
                    <a:pt x="5849" y="3114"/>
                  </a:lnTo>
                  <a:lnTo>
                    <a:pt x="5849" y="3114"/>
                  </a:lnTo>
                  <a:lnTo>
                    <a:pt x="5943" y="2831"/>
                  </a:lnTo>
                  <a:lnTo>
                    <a:pt x="5943" y="2925"/>
                  </a:lnTo>
                  <a:lnTo>
                    <a:pt x="6132" y="2548"/>
                  </a:lnTo>
                  <a:lnTo>
                    <a:pt x="5660" y="2359"/>
                  </a:lnTo>
                  <a:lnTo>
                    <a:pt x="5283" y="2171"/>
                  </a:lnTo>
                  <a:lnTo>
                    <a:pt x="4906" y="2171"/>
                  </a:lnTo>
                  <a:lnTo>
                    <a:pt x="4906" y="1699"/>
                  </a:lnTo>
                  <a:lnTo>
                    <a:pt x="5094" y="1322"/>
                  </a:lnTo>
                  <a:lnTo>
                    <a:pt x="4717" y="1605"/>
                  </a:lnTo>
                  <a:lnTo>
                    <a:pt x="4811" y="1322"/>
                  </a:lnTo>
                  <a:lnTo>
                    <a:pt x="4811" y="1322"/>
                  </a:lnTo>
                  <a:lnTo>
                    <a:pt x="4717" y="1416"/>
                  </a:lnTo>
                  <a:lnTo>
                    <a:pt x="4434" y="1605"/>
                  </a:lnTo>
                  <a:lnTo>
                    <a:pt x="4623" y="1322"/>
                  </a:lnTo>
                  <a:lnTo>
                    <a:pt x="4623" y="1227"/>
                  </a:lnTo>
                  <a:lnTo>
                    <a:pt x="4528" y="1133"/>
                  </a:lnTo>
                  <a:lnTo>
                    <a:pt x="4340" y="1322"/>
                  </a:lnTo>
                  <a:lnTo>
                    <a:pt x="4340" y="1510"/>
                  </a:lnTo>
                  <a:lnTo>
                    <a:pt x="4245" y="1322"/>
                  </a:lnTo>
                  <a:lnTo>
                    <a:pt x="4151" y="1227"/>
                  </a:lnTo>
                  <a:lnTo>
                    <a:pt x="3868" y="944"/>
                  </a:lnTo>
                  <a:lnTo>
                    <a:pt x="3208" y="567"/>
                  </a:lnTo>
                  <a:lnTo>
                    <a:pt x="2925" y="378"/>
                  </a:lnTo>
                  <a:lnTo>
                    <a:pt x="2736" y="1"/>
                  </a:lnTo>
                  <a:close/>
                </a:path>
              </a:pathLst>
            </a:custGeom>
            <a:grpFill/>
            <a:ln>
              <a:noFill/>
            </a:ln>
          </p:spPr>
          <p:txBody>
            <a:bodyPr spcFirstLastPara="1" wrap="square" lIns="121900" tIns="121900" rIns="121900" bIns="121900" anchor="ctr" anchorCtr="0">
              <a:noAutofit/>
            </a:bodyPr>
            <a:lstStyle/>
            <a:p>
              <a:endParaRPr sz="2400"/>
            </a:p>
          </p:txBody>
        </p:sp>
      </p:grpSp>
      <p:sp>
        <p:nvSpPr>
          <p:cNvPr id="13" name="Rectangle 12"/>
          <p:cNvSpPr/>
          <p:nvPr/>
        </p:nvSpPr>
        <p:spPr>
          <a:xfrm>
            <a:off x="7294337" y="1568309"/>
            <a:ext cx="4602176" cy="1508097"/>
          </a:xfrm>
          <a:prstGeom prst="rect">
            <a:avLst/>
          </a:prstGeom>
        </p:spPr>
        <p:txBody>
          <a:bodyPr wrap="square" lIns="121912" tIns="60956" rIns="121912" bIns="60956">
            <a:spAutoFit/>
          </a:bodyPr>
          <a:lstStyle/>
          <a:p>
            <a:pPr algn="just">
              <a:lnSpc>
                <a:spcPct val="125000"/>
              </a:lnSpc>
            </a:pPr>
            <a:r>
              <a:rPr lang="es-ES" sz="2400" dirty="0"/>
              <a:t>HS </a:t>
            </a:r>
            <a:r>
              <a:rPr lang="es-ES" sz="2400" dirty="0" err="1"/>
              <a:t>được</a:t>
            </a:r>
            <a:r>
              <a:rPr lang="es-ES" sz="2400" dirty="0"/>
              <a:t> </a:t>
            </a:r>
            <a:r>
              <a:rPr lang="es-ES" sz="2400" dirty="0" err="1"/>
              <a:t>yêu</a:t>
            </a:r>
            <a:r>
              <a:rPr lang="es-ES" sz="2400" dirty="0"/>
              <a:t> </a:t>
            </a:r>
            <a:r>
              <a:rPr lang="es-ES" sz="2400" dirty="0" err="1"/>
              <a:t>cầu</a:t>
            </a:r>
            <a:r>
              <a:rPr lang="es-ES" sz="2400" dirty="0"/>
              <a:t> </a:t>
            </a:r>
            <a:r>
              <a:rPr lang="es-ES" sz="2400" dirty="0" err="1"/>
              <a:t>dựa</a:t>
            </a:r>
            <a:r>
              <a:rPr lang="es-ES" sz="2400" dirty="0"/>
              <a:t> </a:t>
            </a:r>
            <a:r>
              <a:rPr lang="es-ES" sz="2400" dirty="0" err="1"/>
              <a:t>vào</a:t>
            </a:r>
            <a:r>
              <a:rPr lang="es-ES" sz="2400" dirty="0"/>
              <a:t> </a:t>
            </a:r>
            <a:r>
              <a:rPr lang="es-ES" sz="2400" dirty="0" err="1"/>
              <a:t>gợi</a:t>
            </a:r>
            <a:r>
              <a:rPr lang="es-ES" sz="2400" dirty="0"/>
              <a:t> </a:t>
            </a:r>
            <a:r>
              <a:rPr lang="es-ES" sz="2400" dirty="0" err="1"/>
              <a:t>ý</a:t>
            </a:r>
            <a:r>
              <a:rPr lang="es-ES" sz="2400" dirty="0"/>
              <a:t> </a:t>
            </a:r>
            <a:r>
              <a:rPr lang="es-ES" sz="2400" dirty="0" err="1"/>
              <a:t>để</a:t>
            </a:r>
            <a:r>
              <a:rPr lang="es-ES" sz="2400" dirty="0"/>
              <a:t> </a:t>
            </a:r>
            <a:r>
              <a:rPr lang="es-ES" sz="2400" dirty="0" err="1"/>
              <a:t>đoán</a:t>
            </a:r>
            <a:r>
              <a:rPr lang="es-ES" sz="2400" dirty="0"/>
              <a:t> </a:t>
            </a:r>
            <a:r>
              <a:rPr lang="es-ES" sz="2400" dirty="0" err="1"/>
              <a:t>nội</a:t>
            </a:r>
            <a:r>
              <a:rPr lang="es-ES" sz="2400" dirty="0"/>
              <a:t> </a:t>
            </a:r>
            <a:r>
              <a:rPr lang="es-ES" sz="2400" dirty="0" err="1"/>
              <a:t>dung</a:t>
            </a:r>
            <a:r>
              <a:rPr lang="es-ES" sz="2400" dirty="0"/>
              <a:t> </a:t>
            </a:r>
            <a:r>
              <a:rPr lang="es-ES" sz="2400" dirty="0" err="1"/>
              <a:t>tranh</a:t>
            </a:r>
            <a:r>
              <a:rPr lang="es-ES" sz="2400" dirty="0"/>
              <a:t>.</a:t>
            </a:r>
          </a:p>
          <a:p>
            <a:pPr algn="just">
              <a:lnSpc>
                <a:spcPct val="125000"/>
              </a:lnSpc>
            </a:pPr>
            <a:r>
              <a:rPr lang="es-ES" sz="2400" dirty="0">
                <a:latin typeface="Times New Roman"/>
                <a:cs typeface="Times New Roman"/>
              </a:rPr>
              <a:t>   </a:t>
            </a:r>
            <a:endParaRPr lang="vi-VN" sz="2400" dirty="0"/>
          </a:p>
        </p:txBody>
      </p:sp>
      <p:grpSp>
        <p:nvGrpSpPr>
          <p:cNvPr id="16" name="Group 15"/>
          <p:cNvGrpSpPr/>
          <p:nvPr/>
        </p:nvGrpSpPr>
        <p:grpSpPr>
          <a:xfrm>
            <a:off x="5181600" y="507461"/>
            <a:ext cx="3595171" cy="921281"/>
            <a:chOff x="3578281" y="144056"/>
            <a:chExt cx="3352800" cy="792596"/>
          </a:xfrm>
        </p:grpSpPr>
        <p:sp>
          <p:nvSpPr>
            <p:cNvPr id="4" name="Rectangle 3"/>
            <p:cNvSpPr/>
            <p:nvPr/>
          </p:nvSpPr>
          <p:spPr>
            <a:xfrm>
              <a:off x="4676076" y="224614"/>
              <a:ext cx="1316426" cy="388291"/>
            </a:xfrm>
            <a:prstGeom prst="rect">
              <a:avLst/>
            </a:prstGeom>
          </p:spPr>
          <p:txBody>
            <a:bodyPr wrap="none" lIns="121912" tIns="60956" rIns="121912" bIns="60956">
              <a:spAutoFit/>
            </a:bodyPr>
            <a:lstStyle/>
            <a:p>
              <a:pPr lvl="0"/>
              <a:r>
                <a:rPr lang="en-US" sz="2133" b="1">
                  <a:ln w="0"/>
                  <a:solidFill>
                    <a:schemeClr val="accent2">
                      <a:lumMod val="75000"/>
                    </a:schemeClr>
                  </a:solidFill>
                  <a:effectLst>
                    <a:outerShdw blurRad="38100" dist="19050" dir="2700000" algn="tl" rotWithShape="0">
                      <a:schemeClr val="dk1">
                        <a:alpha val="40000"/>
                      </a:schemeClr>
                    </a:outerShdw>
                  </a:effectLst>
                </a:rPr>
                <a:t>Kể chuyện</a:t>
              </a:r>
            </a:p>
          </p:txBody>
        </p:sp>
        <p:sp>
          <p:nvSpPr>
            <p:cNvPr id="14" name="Google Shape;712;p27"/>
            <p:cNvSpPr/>
            <p:nvPr/>
          </p:nvSpPr>
          <p:spPr>
            <a:xfrm>
              <a:off x="3578281" y="144056"/>
              <a:ext cx="3352800" cy="792596"/>
            </a:xfrm>
            <a:custGeom>
              <a:avLst/>
              <a:gdLst/>
              <a:ahLst/>
              <a:cxnLst/>
              <a:rect l="l" t="t" r="r" b="b"/>
              <a:pathLst>
                <a:path w="72132" h="25868" extrusionOk="0">
                  <a:moveTo>
                    <a:pt x="33085" y="942"/>
                  </a:moveTo>
                  <a:cubicBezTo>
                    <a:pt x="34029" y="942"/>
                    <a:pt x="34973" y="981"/>
                    <a:pt x="35918" y="981"/>
                  </a:cubicBezTo>
                  <a:cubicBezTo>
                    <a:pt x="36232" y="981"/>
                    <a:pt x="36546" y="977"/>
                    <a:pt x="36860" y="965"/>
                  </a:cubicBezTo>
                  <a:cubicBezTo>
                    <a:pt x="36974" y="961"/>
                    <a:pt x="37087" y="959"/>
                    <a:pt x="37201" y="959"/>
                  </a:cubicBezTo>
                  <a:cubicBezTo>
                    <a:pt x="38334" y="959"/>
                    <a:pt x="39474" y="1152"/>
                    <a:pt x="40613" y="1187"/>
                  </a:cubicBezTo>
                  <a:cubicBezTo>
                    <a:pt x="41489" y="1213"/>
                    <a:pt x="42362" y="1268"/>
                    <a:pt x="43236" y="1318"/>
                  </a:cubicBezTo>
                  <a:cubicBezTo>
                    <a:pt x="44236" y="1376"/>
                    <a:pt x="45235" y="1473"/>
                    <a:pt x="46237" y="1513"/>
                  </a:cubicBezTo>
                  <a:cubicBezTo>
                    <a:pt x="47615" y="1566"/>
                    <a:pt x="48965" y="1889"/>
                    <a:pt x="50336" y="1957"/>
                  </a:cubicBezTo>
                  <a:cubicBezTo>
                    <a:pt x="51489" y="2015"/>
                    <a:pt x="52631" y="2162"/>
                    <a:pt x="53763" y="2341"/>
                  </a:cubicBezTo>
                  <a:cubicBezTo>
                    <a:pt x="54605" y="2472"/>
                    <a:pt x="55458" y="2497"/>
                    <a:pt x="56290" y="2667"/>
                  </a:cubicBezTo>
                  <a:cubicBezTo>
                    <a:pt x="57332" y="2879"/>
                    <a:pt x="58390" y="2987"/>
                    <a:pt x="59428" y="3180"/>
                  </a:cubicBezTo>
                  <a:cubicBezTo>
                    <a:pt x="60165" y="3316"/>
                    <a:pt x="60928" y="3360"/>
                    <a:pt x="61647" y="3594"/>
                  </a:cubicBezTo>
                  <a:cubicBezTo>
                    <a:pt x="62527" y="3878"/>
                    <a:pt x="63457" y="3939"/>
                    <a:pt x="64334" y="4249"/>
                  </a:cubicBezTo>
                  <a:cubicBezTo>
                    <a:pt x="64687" y="4375"/>
                    <a:pt x="65082" y="4408"/>
                    <a:pt x="65453" y="4517"/>
                  </a:cubicBezTo>
                  <a:cubicBezTo>
                    <a:pt x="66414" y="4795"/>
                    <a:pt x="67402" y="4988"/>
                    <a:pt x="68339" y="5327"/>
                  </a:cubicBezTo>
                  <a:cubicBezTo>
                    <a:pt x="68732" y="5469"/>
                    <a:pt x="69130" y="5661"/>
                    <a:pt x="69516" y="5844"/>
                  </a:cubicBezTo>
                  <a:cubicBezTo>
                    <a:pt x="69850" y="6004"/>
                    <a:pt x="70184" y="6150"/>
                    <a:pt x="70532" y="6277"/>
                  </a:cubicBezTo>
                  <a:cubicBezTo>
                    <a:pt x="70657" y="6321"/>
                    <a:pt x="70878" y="6372"/>
                    <a:pt x="70791" y="6595"/>
                  </a:cubicBezTo>
                  <a:cubicBezTo>
                    <a:pt x="70758" y="6680"/>
                    <a:pt x="70718" y="6708"/>
                    <a:pt x="70674" y="6708"/>
                  </a:cubicBezTo>
                  <a:cubicBezTo>
                    <a:pt x="70600" y="6708"/>
                    <a:pt x="70516" y="6626"/>
                    <a:pt x="70446" y="6606"/>
                  </a:cubicBezTo>
                  <a:cubicBezTo>
                    <a:pt x="69507" y="6344"/>
                    <a:pt x="68579" y="6035"/>
                    <a:pt x="67608" y="5900"/>
                  </a:cubicBezTo>
                  <a:cubicBezTo>
                    <a:pt x="67541" y="5891"/>
                    <a:pt x="67469" y="5880"/>
                    <a:pt x="67398" y="5880"/>
                  </a:cubicBezTo>
                  <a:cubicBezTo>
                    <a:pt x="67268" y="5880"/>
                    <a:pt x="67139" y="5918"/>
                    <a:pt x="67037" y="6075"/>
                  </a:cubicBezTo>
                  <a:cubicBezTo>
                    <a:pt x="67625" y="6313"/>
                    <a:pt x="68254" y="6345"/>
                    <a:pt x="68834" y="6544"/>
                  </a:cubicBezTo>
                  <a:cubicBezTo>
                    <a:pt x="69301" y="6703"/>
                    <a:pt x="69770" y="6845"/>
                    <a:pt x="70253" y="6932"/>
                  </a:cubicBezTo>
                  <a:cubicBezTo>
                    <a:pt x="70526" y="6981"/>
                    <a:pt x="70467" y="7134"/>
                    <a:pt x="70373" y="7307"/>
                  </a:cubicBezTo>
                  <a:cubicBezTo>
                    <a:pt x="70307" y="7430"/>
                    <a:pt x="70294" y="7568"/>
                    <a:pt x="70148" y="7568"/>
                  </a:cubicBezTo>
                  <a:cubicBezTo>
                    <a:pt x="70105" y="7568"/>
                    <a:pt x="70050" y="7556"/>
                    <a:pt x="69980" y="7528"/>
                  </a:cubicBezTo>
                  <a:cubicBezTo>
                    <a:pt x="69501" y="7339"/>
                    <a:pt x="69021" y="7139"/>
                    <a:pt x="68511" y="7019"/>
                  </a:cubicBezTo>
                  <a:cubicBezTo>
                    <a:pt x="67962" y="6890"/>
                    <a:pt x="67441" y="6655"/>
                    <a:pt x="66794" y="6559"/>
                  </a:cubicBezTo>
                  <a:lnTo>
                    <a:pt x="66794" y="6559"/>
                  </a:lnTo>
                  <a:cubicBezTo>
                    <a:pt x="67069" y="6881"/>
                    <a:pt x="67420" y="6863"/>
                    <a:pt x="67691" y="6948"/>
                  </a:cubicBezTo>
                  <a:cubicBezTo>
                    <a:pt x="68314" y="7145"/>
                    <a:pt x="68877" y="7486"/>
                    <a:pt x="69510" y="7653"/>
                  </a:cubicBezTo>
                  <a:cubicBezTo>
                    <a:pt x="69621" y="7682"/>
                    <a:pt x="69905" y="7771"/>
                    <a:pt x="69744" y="8061"/>
                  </a:cubicBezTo>
                  <a:cubicBezTo>
                    <a:pt x="69648" y="8233"/>
                    <a:pt x="69612" y="8458"/>
                    <a:pt x="69412" y="8458"/>
                  </a:cubicBezTo>
                  <a:cubicBezTo>
                    <a:pt x="69360" y="8458"/>
                    <a:pt x="69296" y="8442"/>
                    <a:pt x="69218" y="8406"/>
                  </a:cubicBezTo>
                  <a:cubicBezTo>
                    <a:pt x="68566" y="8110"/>
                    <a:pt x="67881" y="7885"/>
                    <a:pt x="67181" y="7754"/>
                  </a:cubicBezTo>
                  <a:cubicBezTo>
                    <a:pt x="66443" y="7616"/>
                    <a:pt x="65728" y="7346"/>
                    <a:pt x="64956" y="7346"/>
                  </a:cubicBezTo>
                  <a:cubicBezTo>
                    <a:pt x="64953" y="7346"/>
                    <a:pt x="64949" y="7346"/>
                    <a:pt x="64946" y="7346"/>
                  </a:cubicBezTo>
                  <a:cubicBezTo>
                    <a:pt x="65424" y="7646"/>
                    <a:pt x="65962" y="7837"/>
                    <a:pt x="66497" y="7934"/>
                  </a:cubicBezTo>
                  <a:cubicBezTo>
                    <a:pt x="67315" y="8082"/>
                    <a:pt x="68056" y="8441"/>
                    <a:pt x="68848" y="8652"/>
                  </a:cubicBezTo>
                  <a:cubicBezTo>
                    <a:pt x="68994" y="8691"/>
                    <a:pt x="69129" y="8778"/>
                    <a:pt x="68926" y="8960"/>
                  </a:cubicBezTo>
                  <a:cubicBezTo>
                    <a:pt x="68789" y="9082"/>
                    <a:pt x="68554" y="9151"/>
                    <a:pt x="68591" y="9410"/>
                  </a:cubicBezTo>
                  <a:cubicBezTo>
                    <a:pt x="68573" y="9412"/>
                    <a:pt x="68556" y="9412"/>
                    <a:pt x="68538" y="9412"/>
                  </a:cubicBezTo>
                  <a:cubicBezTo>
                    <a:pt x="68322" y="9412"/>
                    <a:pt x="68125" y="9327"/>
                    <a:pt x="67927" y="9258"/>
                  </a:cubicBezTo>
                  <a:cubicBezTo>
                    <a:pt x="66984" y="8932"/>
                    <a:pt x="66040" y="8610"/>
                    <a:pt x="65068" y="8383"/>
                  </a:cubicBezTo>
                  <a:cubicBezTo>
                    <a:pt x="65052" y="8379"/>
                    <a:pt x="65035" y="8377"/>
                    <a:pt x="65017" y="8377"/>
                  </a:cubicBezTo>
                  <a:cubicBezTo>
                    <a:pt x="64956" y="8377"/>
                    <a:pt x="64888" y="8403"/>
                    <a:pt x="64799" y="8476"/>
                  </a:cubicBezTo>
                  <a:cubicBezTo>
                    <a:pt x="65209" y="8651"/>
                    <a:pt x="65614" y="8838"/>
                    <a:pt x="66030" y="8996"/>
                  </a:cubicBezTo>
                  <a:cubicBezTo>
                    <a:pt x="66590" y="9211"/>
                    <a:pt x="67160" y="9399"/>
                    <a:pt x="67722" y="9608"/>
                  </a:cubicBezTo>
                  <a:cubicBezTo>
                    <a:pt x="67822" y="9646"/>
                    <a:pt x="68060" y="9702"/>
                    <a:pt x="67966" y="9795"/>
                  </a:cubicBezTo>
                  <a:cubicBezTo>
                    <a:pt x="67820" y="9939"/>
                    <a:pt x="67924" y="10278"/>
                    <a:pt x="67639" y="10278"/>
                  </a:cubicBezTo>
                  <a:cubicBezTo>
                    <a:pt x="67629" y="10278"/>
                    <a:pt x="67618" y="10277"/>
                    <a:pt x="67606" y="10276"/>
                  </a:cubicBezTo>
                  <a:cubicBezTo>
                    <a:pt x="67369" y="10255"/>
                    <a:pt x="67126" y="10253"/>
                    <a:pt x="66898" y="10142"/>
                  </a:cubicBezTo>
                  <a:cubicBezTo>
                    <a:pt x="65842" y="9626"/>
                    <a:pt x="64663" y="9586"/>
                    <a:pt x="63548" y="9274"/>
                  </a:cubicBezTo>
                  <a:lnTo>
                    <a:pt x="63548" y="9274"/>
                  </a:lnTo>
                  <a:cubicBezTo>
                    <a:pt x="63998" y="9686"/>
                    <a:pt x="64580" y="9783"/>
                    <a:pt x="65127" y="9966"/>
                  </a:cubicBezTo>
                  <a:cubicBezTo>
                    <a:pt x="65773" y="10183"/>
                    <a:pt x="66415" y="10411"/>
                    <a:pt x="67058" y="10636"/>
                  </a:cubicBezTo>
                  <a:cubicBezTo>
                    <a:pt x="67141" y="10666"/>
                    <a:pt x="67178" y="10727"/>
                    <a:pt x="67153" y="10822"/>
                  </a:cubicBezTo>
                  <a:cubicBezTo>
                    <a:pt x="67125" y="10922"/>
                    <a:pt x="66324" y="11702"/>
                    <a:pt x="66212" y="11702"/>
                  </a:cubicBezTo>
                  <a:cubicBezTo>
                    <a:pt x="66209" y="11702"/>
                    <a:pt x="66207" y="11701"/>
                    <a:pt x="66205" y="11700"/>
                  </a:cubicBezTo>
                  <a:cubicBezTo>
                    <a:pt x="65900" y="11549"/>
                    <a:pt x="65581" y="11441"/>
                    <a:pt x="65259" y="11333"/>
                  </a:cubicBezTo>
                  <a:cubicBezTo>
                    <a:pt x="64494" y="11074"/>
                    <a:pt x="63731" y="10806"/>
                    <a:pt x="62903" y="10806"/>
                  </a:cubicBezTo>
                  <a:cubicBezTo>
                    <a:pt x="62868" y="10806"/>
                    <a:pt x="62832" y="10806"/>
                    <a:pt x="62797" y="10807"/>
                  </a:cubicBezTo>
                  <a:cubicBezTo>
                    <a:pt x="63826" y="11326"/>
                    <a:pt x="64978" y="11555"/>
                    <a:pt x="65989" y="12172"/>
                  </a:cubicBezTo>
                  <a:cubicBezTo>
                    <a:pt x="65776" y="12361"/>
                    <a:pt x="65524" y="12540"/>
                    <a:pt x="65452" y="12865"/>
                  </a:cubicBezTo>
                  <a:cubicBezTo>
                    <a:pt x="65432" y="12953"/>
                    <a:pt x="65367" y="12997"/>
                    <a:pt x="65270" y="12997"/>
                  </a:cubicBezTo>
                  <a:cubicBezTo>
                    <a:pt x="65235" y="12997"/>
                    <a:pt x="65195" y="12991"/>
                    <a:pt x="65152" y="12980"/>
                  </a:cubicBezTo>
                  <a:cubicBezTo>
                    <a:pt x="64604" y="12838"/>
                    <a:pt x="64065" y="12660"/>
                    <a:pt x="63542" y="12446"/>
                  </a:cubicBezTo>
                  <a:cubicBezTo>
                    <a:pt x="63097" y="12262"/>
                    <a:pt x="62560" y="12345"/>
                    <a:pt x="62192" y="11974"/>
                  </a:cubicBezTo>
                  <a:cubicBezTo>
                    <a:pt x="62153" y="11935"/>
                    <a:pt x="62116" y="11921"/>
                    <a:pt x="62080" y="11921"/>
                  </a:cubicBezTo>
                  <a:cubicBezTo>
                    <a:pt x="61997" y="11921"/>
                    <a:pt x="61917" y="11992"/>
                    <a:pt x="61828" y="11992"/>
                  </a:cubicBezTo>
                  <a:cubicBezTo>
                    <a:pt x="61817" y="11992"/>
                    <a:pt x="61806" y="11991"/>
                    <a:pt x="61795" y="11988"/>
                  </a:cubicBezTo>
                  <a:lnTo>
                    <a:pt x="61795" y="11988"/>
                  </a:lnTo>
                  <a:cubicBezTo>
                    <a:pt x="62179" y="12401"/>
                    <a:pt x="62711" y="12521"/>
                    <a:pt x="63184" y="12709"/>
                  </a:cubicBezTo>
                  <a:cubicBezTo>
                    <a:pt x="63785" y="12947"/>
                    <a:pt x="64363" y="13238"/>
                    <a:pt x="64972" y="13459"/>
                  </a:cubicBezTo>
                  <a:cubicBezTo>
                    <a:pt x="65256" y="13561"/>
                    <a:pt x="65419" y="13730"/>
                    <a:pt x="65409" y="14066"/>
                  </a:cubicBezTo>
                  <a:cubicBezTo>
                    <a:pt x="65404" y="14279"/>
                    <a:pt x="65478" y="14499"/>
                    <a:pt x="65547" y="14707"/>
                  </a:cubicBezTo>
                  <a:cubicBezTo>
                    <a:pt x="65574" y="14787"/>
                    <a:pt x="65684" y="14846"/>
                    <a:pt x="65586" y="14943"/>
                  </a:cubicBezTo>
                  <a:cubicBezTo>
                    <a:pt x="65544" y="14984"/>
                    <a:pt x="65497" y="15003"/>
                    <a:pt x="65449" y="15003"/>
                  </a:cubicBezTo>
                  <a:cubicBezTo>
                    <a:pt x="65408" y="15003"/>
                    <a:pt x="65366" y="14989"/>
                    <a:pt x="65325" y="14965"/>
                  </a:cubicBezTo>
                  <a:cubicBezTo>
                    <a:pt x="64759" y="14620"/>
                    <a:pt x="64067" y="14613"/>
                    <a:pt x="63494" y="14272"/>
                  </a:cubicBezTo>
                  <a:cubicBezTo>
                    <a:pt x="63429" y="14234"/>
                    <a:pt x="63355" y="14219"/>
                    <a:pt x="63274" y="14219"/>
                  </a:cubicBezTo>
                  <a:cubicBezTo>
                    <a:pt x="63136" y="14219"/>
                    <a:pt x="62979" y="14262"/>
                    <a:pt x="62814" y="14308"/>
                  </a:cubicBezTo>
                  <a:cubicBezTo>
                    <a:pt x="63815" y="14748"/>
                    <a:pt x="64771" y="15154"/>
                    <a:pt x="65713" y="15590"/>
                  </a:cubicBezTo>
                  <a:cubicBezTo>
                    <a:pt x="66043" y="15744"/>
                    <a:pt x="66332" y="15948"/>
                    <a:pt x="66273" y="16425"/>
                  </a:cubicBezTo>
                  <a:cubicBezTo>
                    <a:pt x="66254" y="16581"/>
                    <a:pt x="66490" y="16770"/>
                    <a:pt x="66679" y="17046"/>
                  </a:cubicBezTo>
                  <a:cubicBezTo>
                    <a:pt x="65459" y="16419"/>
                    <a:pt x="64299" y="15953"/>
                    <a:pt x="63074" y="15673"/>
                  </a:cubicBezTo>
                  <a:lnTo>
                    <a:pt x="63025" y="15800"/>
                  </a:lnTo>
                  <a:cubicBezTo>
                    <a:pt x="63777" y="16108"/>
                    <a:pt x="64545" y="16384"/>
                    <a:pt x="65279" y="16733"/>
                  </a:cubicBezTo>
                  <a:cubicBezTo>
                    <a:pt x="65917" y="17036"/>
                    <a:pt x="66752" y="17133"/>
                    <a:pt x="67016" y="17910"/>
                  </a:cubicBezTo>
                  <a:cubicBezTo>
                    <a:pt x="67126" y="18236"/>
                    <a:pt x="67445" y="18489"/>
                    <a:pt x="67379" y="18890"/>
                  </a:cubicBezTo>
                  <a:cubicBezTo>
                    <a:pt x="67363" y="18990"/>
                    <a:pt x="67448" y="19159"/>
                    <a:pt x="67614" y="19238"/>
                  </a:cubicBezTo>
                  <a:cubicBezTo>
                    <a:pt x="66081" y="18577"/>
                    <a:pt x="64636" y="17733"/>
                    <a:pt x="62896" y="17359"/>
                  </a:cubicBezTo>
                  <a:lnTo>
                    <a:pt x="62896" y="17359"/>
                  </a:lnTo>
                  <a:cubicBezTo>
                    <a:pt x="63189" y="17777"/>
                    <a:pt x="63573" y="17876"/>
                    <a:pt x="63897" y="18037"/>
                  </a:cubicBezTo>
                  <a:cubicBezTo>
                    <a:pt x="64856" y="18517"/>
                    <a:pt x="65886" y="18848"/>
                    <a:pt x="66734" y="19552"/>
                  </a:cubicBezTo>
                  <a:cubicBezTo>
                    <a:pt x="67007" y="19779"/>
                    <a:pt x="67358" y="19989"/>
                    <a:pt x="67668" y="20101"/>
                  </a:cubicBezTo>
                  <a:cubicBezTo>
                    <a:pt x="68152" y="20277"/>
                    <a:pt x="68042" y="20697"/>
                    <a:pt x="68227" y="20979"/>
                  </a:cubicBezTo>
                  <a:cubicBezTo>
                    <a:pt x="68264" y="21034"/>
                    <a:pt x="68331" y="21099"/>
                    <a:pt x="68376" y="21229"/>
                  </a:cubicBezTo>
                  <a:cubicBezTo>
                    <a:pt x="68067" y="21093"/>
                    <a:pt x="67741" y="21198"/>
                    <a:pt x="67515" y="20835"/>
                  </a:cubicBezTo>
                  <a:cubicBezTo>
                    <a:pt x="67412" y="20670"/>
                    <a:pt x="67047" y="20616"/>
                    <a:pt x="66804" y="20525"/>
                  </a:cubicBezTo>
                  <a:cubicBezTo>
                    <a:pt x="66348" y="20353"/>
                    <a:pt x="65856" y="20278"/>
                    <a:pt x="65426" y="20022"/>
                  </a:cubicBezTo>
                  <a:cubicBezTo>
                    <a:pt x="65281" y="19936"/>
                    <a:pt x="65186" y="19891"/>
                    <a:pt x="65095" y="19891"/>
                  </a:cubicBezTo>
                  <a:cubicBezTo>
                    <a:pt x="64986" y="19891"/>
                    <a:pt x="64883" y="19956"/>
                    <a:pt x="64707" y="20091"/>
                  </a:cubicBezTo>
                  <a:cubicBezTo>
                    <a:pt x="65298" y="20423"/>
                    <a:pt x="65901" y="20709"/>
                    <a:pt x="66499" y="21006"/>
                  </a:cubicBezTo>
                  <a:cubicBezTo>
                    <a:pt x="67185" y="21346"/>
                    <a:pt x="67900" y="21675"/>
                    <a:pt x="68480" y="22156"/>
                  </a:cubicBezTo>
                  <a:cubicBezTo>
                    <a:pt x="68874" y="22482"/>
                    <a:pt x="69175" y="23012"/>
                    <a:pt x="69158" y="23604"/>
                  </a:cubicBezTo>
                  <a:cubicBezTo>
                    <a:pt x="69152" y="23799"/>
                    <a:pt x="69042" y="23853"/>
                    <a:pt x="68919" y="23853"/>
                  </a:cubicBezTo>
                  <a:cubicBezTo>
                    <a:pt x="68851" y="23853"/>
                    <a:pt x="68779" y="23837"/>
                    <a:pt x="68718" y="23819"/>
                  </a:cubicBezTo>
                  <a:cubicBezTo>
                    <a:pt x="68389" y="23721"/>
                    <a:pt x="68093" y="23539"/>
                    <a:pt x="67732" y="23539"/>
                  </a:cubicBezTo>
                  <a:cubicBezTo>
                    <a:pt x="67683" y="23539"/>
                    <a:pt x="67632" y="23542"/>
                    <a:pt x="67580" y="23550"/>
                  </a:cubicBezTo>
                  <a:cubicBezTo>
                    <a:pt x="67571" y="23551"/>
                    <a:pt x="67561" y="23552"/>
                    <a:pt x="67552" y="23552"/>
                  </a:cubicBezTo>
                  <a:cubicBezTo>
                    <a:pt x="67336" y="23552"/>
                    <a:pt x="67259" y="23182"/>
                    <a:pt x="66993" y="23182"/>
                  </a:cubicBezTo>
                  <a:cubicBezTo>
                    <a:pt x="66981" y="23182"/>
                    <a:pt x="66969" y="23183"/>
                    <a:pt x="66956" y="23185"/>
                  </a:cubicBezTo>
                  <a:cubicBezTo>
                    <a:pt x="66956" y="23061"/>
                    <a:pt x="66910" y="23031"/>
                    <a:pt x="66849" y="23031"/>
                  </a:cubicBezTo>
                  <a:cubicBezTo>
                    <a:pt x="66800" y="23031"/>
                    <a:pt x="66741" y="23051"/>
                    <a:pt x="66691" y="23056"/>
                  </a:cubicBezTo>
                  <a:cubicBezTo>
                    <a:pt x="66649" y="23061"/>
                    <a:pt x="66610" y="23068"/>
                    <a:pt x="66575" y="23068"/>
                  </a:cubicBezTo>
                  <a:cubicBezTo>
                    <a:pt x="66505" y="23068"/>
                    <a:pt x="66455" y="23038"/>
                    <a:pt x="66453" y="22894"/>
                  </a:cubicBezTo>
                  <a:cubicBezTo>
                    <a:pt x="66451" y="22781"/>
                    <a:pt x="66413" y="22699"/>
                    <a:pt x="66341" y="22699"/>
                  </a:cubicBezTo>
                  <a:cubicBezTo>
                    <a:pt x="66297" y="22699"/>
                    <a:pt x="66241" y="22730"/>
                    <a:pt x="66172" y="22805"/>
                  </a:cubicBezTo>
                  <a:cubicBezTo>
                    <a:pt x="66138" y="22842"/>
                    <a:pt x="66109" y="22857"/>
                    <a:pt x="66084" y="22857"/>
                  </a:cubicBezTo>
                  <a:cubicBezTo>
                    <a:pt x="66028" y="22857"/>
                    <a:pt x="66000" y="22777"/>
                    <a:pt x="66002" y="22713"/>
                  </a:cubicBezTo>
                  <a:cubicBezTo>
                    <a:pt x="66011" y="22524"/>
                    <a:pt x="65895" y="22446"/>
                    <a:pt x="65779" y="22446"/>
                  </a:cubicBezTo>
                  <a:cubicBezTo>
                    <a:pt x="65751" y="22446"/>
                    <a:pt x="65723" y="22451"/>
                    <a:pt x="65697" y="22459"/>
                  </a:cubicBezTo>
                  <a:cubicBezTo>
                    <a:pt x="65637" y="22479"/>
                    <a:pt x="65581" y="22487"/>
                    <a:pt x="65530" y="22487"/>
                  </a:cubicBezTo>
                  <a:cubicBezTo>
                    <a:pt x="65256" y="22487"/>
                    <a:pt x="65089" y="22248"/>
                    <a:pt x="64902" y="22119"/>
                  </a:cubicBezTo>
                  <a:cubicBezTo>
                    <a:pt x="64680" y="21963"/>
                    <a:pt x="64484" y="21825"/>
                    <a:pt x="64210" y="21800"/>
                  </a:cubicBezTo>
                  <a:cubicBezTo>
                    <a:pt x="63863" y="21767"/>
                    <a:pt x="63595" y="21514"/>
                    <a:pt x="63302" y="21404"/>
                  </a:cubicBezTo>
                  <a:cubicBezTo>
                    <a:pt x="62883" y="21245"/>
                    <a:pt x="62452" y="21088"/>
                    <a:pt x="62035" y="20918"/>
                  </a:cubicBezTo>
                  <a:cubicBezTo>
                    <a:pt x="61161" y="20564"/>
                    <a:pt x="60245" y="20355"/>
                    <a:pt x="59365" y="20057"/>
                  </a:cubicBezTo>
                  <a:cubicBezTo>
                    <a:pt x="58840" y="19879"/>
                    <a:pt x="58279" y="19740"/>
                    <a:pt x="57754" y="19580"/>
                  </a:cubicBezTo>
                  <a:cubicBezTo>
                    <a:pt x="56920" y="19326"/>
                    <a:pt x="56047" y="19158"/>
                    <a:pt x="55205" y="18901"/>
                  </a:cubicBezTo>
                  <a:cubicBezTo>
                    <a:pt x="54674" y="18738"/>
                    <a:pt x="54122" y="18756"/>
                    <a:pt x="53585" y="18617"/>
                  </a:cubicBezTo>
                  <a:cubicBezTo>
                    <a:pt x="52960" y="18456"/>
                    <a:pt x="52327" y="18185"/>
                    <a:pt x="51705" y="18170"/>
                  </a:cubicBezTo>
                  <a:cubicBezTo>
                    <a:pt x="50941" y="18151"/>
                    <a:pt x="50228" y="17964"/>
                    <a:pt x="49495" y="17839"/>
                  </a:cubicBezTo>
                  <a:cubicBezTo>
                    <a:pt x="48492" y="17670"/>
                    <a:pt x="47488" y="17590"/>
                    <a:pt x="46470" y="17550"/>
                  </a:cubicBezTo>
                  <a:cubicBezTo>
                    <a:pt x="45508" y="17511"/>
                    <a:pt x="44544" y="17370"/>
                    <a:pt x="43577" y="17298"/>
                  </a:cubicBezTo>
                  <a:cubicBezTo>
                    <a:pt x="43506" y="17293"/>
                    <a:pt x="43436" y="17291"/>
                    <a:pt x="43366" y="17291"/>
                  </a:cubicBezTo>
                  <a:cubicBezTo>
                    <a:pt x="43093" y="17291"/>
                    <a:pt x="42821" y="17322"/>
                    <a:pt x="42550" y="17322"/>
                  </a:cubicBezTo>
                  <a:cubicBezTo>
                    <a:pt x="42368" y="17322"/>
                    <a:pt x="42187" y="17308"/>
                    <a:pt x="42005" y="17262"/>
                  </a:cubicBezTo>
                  <a:cubicBezTo>
                    <a:pt x="41753" y="17197"/>
                    <a:pt x="41499" y="17177"/>
                    <a:pt x="41245" y="17177"/>
                  </a:cubicBezTo>
                  <a:cubicBezTo>
                    <a:pt x="40839" y="17177"/>
                    <a:pt x="40431" y="17228"/>
                    <a:pt x="40023" y="17228"/>
                  </a:cubicBezTo>
                  <a:cubicBezTo>
                    <a:pt x="39926" y="17228"/>
                    <a:pt x="39829" y="17225"/>
                    <a:pt x="39732" y="17218"/>
                  </a:cubicBezTo>
                  <a:cubicBezTo>
                    <a:pt x="39549" y="17204"/>
                    <a:pt x="39364" y="17199"/>
                    <a:pt x="39180" y="17199"/>
                  </a:cubicBezTo>
                  <a:cubicBezTo>
                    <a:pt x="38414" y="17199"/>
                    <a:pt x="37643" y="17291"/>
                    <a:pt x="36875" y="17291"/>
                  </a:cubicBezTo>
                  <a:cubicBezTo>
                    <a:pt x="36859" y="17291"/>
                    <a:pt x="36843" y="17291"/>
                    <a:pt x="36827" y="17291"/>
                  </a:cubicBezTo>
                  <a:cubicBezTo>
                    <a:pt x="36176" y="17289"/>
                    <a:pt x="35519" y="17286"/>
                    <a:pt x="34871" y="17282"/>
                  </a:cubicBezTo>
                  <a:cubicBezTo>
                    <a:pt x="34847" y="17282"/>
                    <a:pt x="34824" y="17282"/>
                    <a:pt x="34801" y="17282"/>
                  </a:cubicBezTo>
                  <a:cubicBezTo>
                    <a:pt x="34299" y="17282"/>
                    <a:pt x="33780" y="17307"/>
                    <a:pt x="33270" y="17336"/>
                  </a:cubicBezTo>
                  <a:cubicBezTo>
                    <a:pt x="31958" y="17409"/>
                    <a:pt x="30648" y="17472"/>
                    <a:pt x="29336" y="17525"/>
                  </a:cubicBezTo>
                  <a:cubicBezTo>
                    <a:pt x="28507" y="17558"/>
                    <a:pt x="27679" y="17624"/>
                    <a:pt x="26852" y="17670"/>
                  </a:cubicBezTo>
                  <a:cubicBezTo>
                    <a:pt x="26310" y="17699"/>
                    <a:pt x="25746" y="17817"/>
                    <a:pt x="25190" y="17875"/>
                  </a:cubicBezTo>
                  <a:cubicBezTo>
                    <a:pt x="24082" y="17987"/>
                    <a:pt x="22971" y="18110"/>
                    <a:pt x="21896" y="18384"/>
                  </a:cubicBezTo>
                  <a:cubicBezTo>
                    <a:pt x="20828" y="18655"/>
                    <a:pt x="19744" y="18859"/>
                    <a:pt x="18672" y="19096"/>
                  </a:cubicBezTo>
                  <a:cubicBezTo>
                    <a:pt x="17470" y="19361"/>
                    <a:pt x="16290" y="19707"/>
                    <a:pt x="15118" y="20050"/>
                  </a:cubicBezTo>
                  <a:cubicBezTo>
                    <a:pt x="14216" y="20315"/>
                    <a:pt x="13287" y="20541"/>
                    <a:pt x="12421" y="20892"/>
                  </a:cubicBezTo>
                  <a:cubicBezTo>
                    <a:pt x="11576" y="21236"/>
                    <a:pt x="10724" y="21586"/>
                    <a:pt x="9873" y="21907"/>
                  </a:cubicBezTo>
                  <a:cubicBezTo>
                    <a:pt x="9349" y="22105"/>
                    <a:pt x="8817" y="22322"/>
                    <a:pt x="8293" y="22523"/>
                  </a:cubicBezTo>
                  <a:cubicBezTo>
                    <a:pt x="7727" y="22739"/>
                    <a:pt x="7144" y="22973"/>
                    <a:pt x="6628" y="23337"/>
                  </a:cubicBezTo>
                  <a:cubicBezTo>
                    <a:pt x="6246" y="23607"/>
                    <a:pt x="5788" y="23778"/>
                    <a:pt x="5363" y="23978"/>
                  </a:cubicBezTo>
                  <a:cubicBezTo>
                    <a:pt x="4839" y="24225"/>
                    <a:pt x="4331" y="24515"/>
                    <a:pt x="3778" y="24711"/>
                  </a:cubicBezTo>
                  <a:cubicBezTo>
                    <a:pt x="3554" y="24791"/>
                    <a:pt x="3385" y="24838"/>
                    <a:pt x="3248" y="24838"/>
                  </a:cubicBezTo>
                  <a:cubicBezTo>
                    <a:pt x="3050" y="24838"/>
                    <a:pt x="2915" y="24741"/>
                    <a:pt x="2768" y="24501"/>
                  </a:cubicBezTo>
                  <a:cubicBezTo>
                    <a:pt x="2634" y="24281"/>
                    <a:pt x="2818" y="23591"/>
                    <a:pt x="3065" y="23408"/>
                  </a:cubicBezTo>
                  <a:cubicBezTo>
                    <a:pt x="3553" y="23047"/>
                    <a:pt x="4113" y="22805"/>
                    <a:pt x="4629" y="22493"/>
                  </a:cubicBezTo>
                  <a:cubicBezTo>
                    <a:pt x="5136" y="22189"/>
                    <a:pt x="5665" y="21918"/>
                    <a:pt x="6203" y="21707"/>
                  </a:cubicBezTo>
                  <a:cubicBezTo>
                    <a:pt x="6996" y="21398"/>
                    <a:pt x="7690" y="20873"/>
                    <a:pt x="8619" y="20693"/>
                  </a:cubicBezTo>
                  <a:cubicBezTo>
                    <a:pt x="8486" y="20626"/>
                    <a:pt x="8365" y="20601"/>
                    <a:pt x="8253" y="20601"/>
                  </a:cubicBezTo>
                  <a:cubicBezTo>
                    <a:pt x="8038" y="20601"/>
                    <a:pt x="7859" y="20694"/>
                    <a:pt x="7698" y="20764"/>
                  </a:cubicBezTo>
                  <a:cubicBezTo>
                    <a:pt x="7221" y="20973"/>
                    <a:pt x="6725" y="21107"/>
                    <a:pt x="6228" y="21254"/>
                  </a:cubicBezTo>
                  <a:cubicBezTo>
                    <a:pt x="5854" y="21365"/>
                    <a:pt x="5540" y="21630"/>
                    <a:pt x="5159" y="21760"/>
                  </a:cubicBezTo>
                  <a:cubicBezTo>
                    <a:pt x="4530" y="21974"/>
                    <a:pt x="3965" y="22330"/>
                    <a:pt x="3392" y="22662"/>
                  </a:cubicBezTo>
                  <a:cubicBezTo>
                    <a:pt x="3346" y="22688"/>
                    <a:pt x="3281" y="22731"/>
                    <a:pt x="3221" y="22731"/>
                  </a:cubicBezTo>
                  <a:cubicBezTo>
                    <a:pt x="3192" y="22731"/>
                    <a:pt x="3165" y="22721"/>
                    <a:pt x="3140" y="22695"/>
                  </a:cubicBezTo>
                  <a:cubicBezTo>
                    <a:pt x="3103" y="22652"/>
                    <a:pt x="3116" y="22546"/>
                    <a:pt x="3132" y="22474"/>
                  </a:cubicBezTo>
                  <a:cubicBezTo>
                    <a:pt x="3211" y="22082"/>
                    <a:pt x="3423" y="21788"/>
                    <a:pt x="3780" y="21593"/>
                  </a:cubicBezTo>
                  <a:cubicBezTo>
                    <a:pt x="4619" y="21135"/>
                    <a:pt x="5399" y="20565"/>
                    <a:pt x="6299" y="20213"/>
                  </a:cubicBezTo>
                  <a:cubicBezTo>
                    <a:pt x="6499" y="20135"/>
                    <a:pt x="6716" y="20025"/>
                    <a:pt x="6869" y="19771"/>
                  </a:cubicBezTo>
                  <a:lnTo>
                    <a:pt x="6869" y="19771"/>
                  </a:lnTo>
                  <a:cubicBezTo>
                    <a:pt x="6307" y="19858"/>
                    <a:pt x="5837" y="20016"/>
                    <a:pt x="5394" y="20326"/>
                  </a:cubicBezTo>
                  <a:cubicBezTo>
                    <a:pt x="4899" y="20670"/>
                    <a:pt x="4260" y="20774"/>
                    <a:pt x="3807" y="21217"/>
                  </a:cubicBezTo>
                  <a:cubicBezTo>
                    <a:pt x="3798" y="21227"/>
                    <a:pt x="3785" y="21231"/>
                    <a:pt x="3771" y="21231"/>
                  </a:cubicBezTo>
                  <a:cubicBezTo>
                    <a:pt x="3703" y="21231"/>
                    <a:pt x="3598" y="21136"/>
                    <a:pt x="3631" y="21022"/>
                  </a:cubicBezTo>
                  <a:cubicBezTo>
                    <a:pt x="3761" y="20580"/>
                    <a:pt x="3865" y="20123"/>
                    <a:pt x="4056" y="19708"/>
                  </a:cubicBezTo>
                  <a:cubicBezTo>
                    <a:pt x="4224" y="19345"/>
                    <a:pt x="4667" y="19295"/>
                    <a:pt x="4985" y="19103"/>
                  </a:cubicBezTo>
                  <a:cubicBezTo>
                    <a:pt x="6229" y="18352"/>
                    <a:pt x="7603" y="17866"/>
                    <a:pt x="8900" y="17220"/>
                  </a:cubicBezTo>
                  <a:cubicBezTo>
                    <a:pt x="9205" y="17068"/>
                    <a:pt x="9548" y="17010"/>
                    <a:pt x="9854" y="16839"/>
                  </a:cubicBezTo>
                  <a:cubicBezTo>
                    <a:pt x="10004" y="16754"/>
                    <a:pt x="10077" y="16628"/>
                    <a:pt x="10187" y="16514"/>
                  </a:cubicBezTo>
                  <a:lnTo>
                    <a:pt x="10187" y="16514"/>
                  </a:lnTo>
                  <a:cubicBezTo>
                    <a:pt x="8248" y="17246"/>
                    <a:pt x="6284" y="17914"/>
                    <a:pt x="4424" y="19025"/>
                  </a:cubicBezTo>
                  <a:cubicBezTo>
                    <a:pt x="4468" y="18491"/>
                    <a:pt x="4503" y="18077"/>
                    <a:pt x="4987" y="17804"/>
                  </a:cubicBezTo>
                  <a:cubicBezTo>
                    <a:pt x="5728" y="17385"/>
                    <a:pt x="6476" y="16989"/>
                    <a:pt x="7278" y="16701"/>
                  </a:cubicBezTo>
                  <a:cubicBezTo>
                    <a:pt x="7481" y="16628"/>
                    <a:pt x="7702" y="16496"/>
                    <a:pt x="7828" y="16387"/>
                  </a:cubicBezTo>
                  <a:cubicBezTo>
                    <a:pt x="8181" y="16081"/>
                    <a:pt x="8641" y="16094"/>
                    <a:pt x="9005" y="15862"/>
                  </a:cubicBezTo>
                  <a:cubicBezTo>
                    <a:pt x="9083" y="15812"/>
                    <a:pt x="9204" y="15812"/>
                    <a:pt x="9170" y="15692"/>
                  </a:cubicBezTo>
                  <a:cubicBezTo>
                    <a:pt x="9151" y="15628"/>
                    <a:pt x="9103" y="15611"/>
                    <a:pt x="9050" y="15611"/>
                  </a:cubicBezTo>
                  <a:cubicBezTo>
                    <a:pt x="9005" y="15611"/>
                    <a:pt x="8958" y="15623"/>
                    <a:pt x="8923" y="15630"/>
                  </a:cubicBezTo>
                  <a:cubicBezTo>
                    <a:pt x="8460" y="15723"/>
                    <a:pt x="8024" y="15896"/>
                    <a:pt x="7596" y="16091"/>
                  </a:cubicBezTo>
                  <a:cubicBezTo>
                    <a:pt x="7114" y="16308"/>
                    <a:pt x="6621" y="16485"/>
                    <a:pt x="6104" y="16595"/>
                  </a:cubicBezTo>
                  <a:cubicBezTo>
                    <a:pt x="5888" y="16640"/>
                    <a:pt x="5815" y="16916"/>
                    <a:pt x="5578" y="16921"/>
                  </a:cubicBezTo>
                  <a:cubicBezTo>
                    <a:pt x="5517" y="16922"/>
                    <a:pt x="5443" y="16931"/>
                    <a:pt x="5378" y="16931"/>
                  </a:cubicBezTo>
                  <a:cubicBezTo>
                    <a:pt x="5316" y="16931"/>
                    <a:pt x="5260" y="16923"/>
                    <a:pt x="5228" y="16893"/>
                  </a:cubicBezTo>
                  <a:cubicBezTo>
                    <a:pt x="5123" y="16795"/>
                    <a:pt x="5256" y="16712"/>
                    <a:pt x="5337" y="16638"/>
                  </a:cubicBezTo>
                  <a:cubicBezTo>
                    <a:pt x="5379" y="16597"/>
                    <a:pt x="5405" y="16529"/>
                    <a:pt x="5417" y="16469"/>
                  </a:cubicBezTo>
                  <a:cubicBezTo>
                    <a:pt x="5650" y="15394"/>
                    <a:pt x="6507" y="15021"/>
                    <a:pt x="7400" y="14665"/>
                  </a:cubicBezTo>
                  <a:cubicBezTo>
                    <a:pt x="7984" y="14433"/>
                    <a:pt x="8546" y="14148"/>
                    <a:pt x="9105" y="13853"/>
                  </a:cubicBezTo>
                  <a:lnTo>
                    <a:pt x="9105" y="13853"/>
                  </a:lnTo>
                  <a:cubicBezTo>
                    <a:pt x="8057" y="13883"/>
                    <a:pt x="7142" y="14355"/>
                    <a:pt x="6142" y="14790"/>
                  </a:cubicBezTo>
                  <a:cubicBezTo>
                    <a:pt x="6296" y="14216"/>
                    <a:pt x="6653" y="13781"/>
                    <a:pt x="6694" y="13240"/>
                  </a:cubicBezTo>
                  <a:cubicBezTo>
                    <a:pt x="6700" y="13156"/>
                    <a:pt x="6803" y="13149"/>
                    <a:pt x="6885" y="13135"/>
                  </a:cubicBezTo>
                  <a:cubicBezTo>
                    <a:pt x="7609" y="13015"/>
                    <a:pt x="8215" y="12581"/>
                    <a:pt x="8905" y="12374"/>
                  </a:cubicBezTo>
                  <a:cubicBezTo>
                    <a:pt x="9513" y="12192"/>
                    <a:pt x="10007" y="11776"/>
                    <a:pt x="10633" y="11554"/>
                  </a:cubicBezTo>
                  <a:cubicBezTo>
                    <a:pt x="10519" y="11498"/>
                    <a:pt x="10409" y="11477"/>
                    <a:pt x="10302" y="11477"/>
                  </a:cubicBezTo>
                  <a:cubicBezTo>
                    <a:pt x="10007" y="11477"/>
                    <a:pt x="9739" y="11643"/>
                    <a:pt x="9488" y="11718"/>
                  </a:cubicBezTo>
                  <a:cubicBezTo>
                    <a:pt x="8584" y="11991"/>
                    <a:pt x="7708" y="12368"/>
                    <a:pt x="6827" y="12721"/>
                  </a:cubicBezTo>
                  <a:cubicBezTo>
                    <a:pt x="6733" y="12759"/>
                    <a:pt x="6651" y="12777"/>
                    <a:pt x="6581" y="12777"/>
                  </a:cubicBezTo>
                  <a:cubicBezTo>
                    <a:pt x="6375" y="12777"/>
                    <a:pt x="6273" y="12621"/>
                    <a:pt x="6246" y="12371"/>
                  </a:cubicBezTo>
                  <a:cubicBezTo>
                    <a:pt x="6220" y="12129"/>
                    <a:pt x="6102" y="11957"/>
                    <a:pt x="5907" y="11892"/>
                  </a:cubicBezTo>
                  <a:cubicBezTo>
                    <a:pt x="5777" y="11849"/>
                    <a:pt x="5710" y="11806"/>
                    <a:pt x="5705" y="11690"/>
                  </a:cubicBezTo>
                  <a:cubicBezTo>
                    <a:pt x="5699" y="11563"/>
                    <a:pt x="5841" y="11565"/>
                    <a:pt x="5911" y="11534"/>
                  </a:cubicBezTo>
                  <a:cubicBezTo>
                    <a:pt x="6463" y="11302"/>
                    <a:pt x="7045" y="11129"/>
                    <a:pt x="7574" y="10855"/>
                  </a:cubicBezTo>
                  <a:cubicBezTo>
                    <a:pt x="8082" y="10592"/>
                    <a:pt x="8682" y="10652"/>
                    <a:pt x="9169" y="10307"/>
                  </a:cubicBezTo>
                  <a:lnTo>
                    <a:pt x="9169" y="10307"/>
                  </a:lnTo>
                  <a:cubicBezTo>
                    <a:pt x="9087" y="10325"/>
                    <a:pt x="9004" y="10331"/>
                    <a:pt x="8922" y="10331"/>
                  </a:cubicBezTo>
                  <a:cubicBezTo>
                    <a:pt x="8742" y="10331"/>
                    <a:pt x="8562" y="10301"/>
                    <a:pt x="8389" y="10301"/>
                  </a:cubicBezTo>
                  <a:cubicBezTo>
                    <a:pt x="8290" y="10301"/>
                    <a:pt x="8194" y="10311"/>
                    <a:pt x="8100" y="10341"/>
                  </a:cubicBezTo>
                  <a:cubicBezTo>
                    <a:pt x="7216" y="10624"/>
                    <a:pt x="6317" y="10867"/>
                    <a:pt x="5462" y="11236"/>
                  </a:cubicBezTo>
                  <a:cubicBezTo>
                    <a:pt x="5350" y="11284"/>
                    <a:pt x="5239" y="11330"/>
                    <a:pt x="5140" y="11330"/>
                  </a:cubicBezTo>
                  <a:cubicBezTo>
                    <a:pt x="5027" y="11330"/>
                    <a:pt x="4928" y="11270"/>
                    <a:pt x="4861" y="11085"/>
                  </a:cubicBezTo>
                  <a:cubicBezTo>
                    <a:pt x="4856" y="11069"/>
                    <a:pt x="4849" y="11055"/>
                    <a:pt x="4839" y="11043"/>
                  </a:cubicBezTo>
                  <a:cubicBezTo>
                    <a:pt x="4514" y="10706"/>
                    <a:pt x="4524" y="10732"/>
                    <a:pt x="5025" y="10540"/>
                  </a:cubicBezTo>
                  <a:cubicBezTo>
                    <a:pt x="5499" y="10357"/>
                    <a:pt x="6019" y="10287"/>
                    <a:pt x="6446" y="9987"/>
                  </a:cubicBezTo>
                  <a:lnTo>
                    <a:pt x="6461" y="10001"/>
                  </a:lnTo>
                  <a:cubicBezTo>
                    <a:pt x="6379" y="9893"/>
                    <a:pt x="6355" y="9766"/>
                    <a:pt x="6228" y="9766"/>
                  </a:cubicBezTo>
                  <a:cubicBezTo>
                    <a:pt x="6173" y="9766"/>
                    <a:pt x="6099" y="9790"/>
                    <a:pt x="5992" y="9850"/>
                  </a:cubicBezTo>
                  <a:cubicBezTo>
                    <a:pt x="5767" y="9974"/>
                    <a:pt x="5455" y="10149"/>
                    <a:pt x="5124" y="10149"/>
                  </a:cubicBezTo>
                  <a:cubicBezTo>
                    <a:pt x="5069" y="10149"/>
                    <a:pt x="5013" y="10144"/>
                    <a:pt x="4956" y="10133"/>
                  </a:cubicBezTo>
                  <a:cubicBezTo>
                    <a:pt x="4945" y="10131"/>
                    <a:pt x="4933" y="10130"/>
                    <a:pt x="4921" y="10130"/>
                  </a:cubicBezTo>
                  <a:cubicBezTo>
                    <a:pt x="4846" y="10130"/>
                    <a:pt x="4757" y="10166"/>
                    <a:pt x="4696" y="10209"/>
                  </a:cubicBezTo>
                  <a:cubicBezTo>
                    <a:pt x="4557" y="10309"/>
                    <a:pt x="4437" y="10424"/>
                    <a:pt x="4257" y="10424"/>
                  </a:cubicBezTo>
                  <a:cubicBezTo>
                    <a:pt x="4226" y="10424"/>
                    <a:pt x="4193" y="10421"/>
                    <a:pt x="4158" y="10413"/>
                  </a:cubicBezTo>
                  <a:cubicBezTo>
                    <a:pt x="3846" y="10347"/>
                    <a:pt x="3619" y="10142"/>
                    <a:pt x="3399" y="9956"/>
                  </a:cubicBezTo>
                  <a:cubicBezTo>
                    <a:pt x="3150" y="9745"/>
                    <a:pt x="3511" y="9750"/>
                    <a:pt x="3581" y="9672"/>
                  </a:cubicBezTo>
                  <a:cubicBezTo>
                    <a:pt x="3707" y="9531"/>
                    <a:pt x="4137" y="9609"/>
                    <a:pt x="4027" y="9352"/>
                  </a:cubicBezTo>
                  <a:cubicBezTo>
                    <a:pt x="4001" y="9290"/>
                    <a:pt x="3958" y="9266"/>
                    <a:pt x="3906" y="9266"/>
                  </a:cubicBezTo>
                  <a:cubicBezTo>
                    <a:pt x="3776" y="9266"/>
                    <a:pt x="3589" y="9418"/>
                    <a:pt x="3473" y="9493"/>
                  </a:cubicBezTo>
                  <a:cubicBezTo>
                    <a:pt x="3352" y="9572"/>
                    <a:pt x="3250" y="9603"/>
                    <a:pt x="3158" y="9603"/>
                  </a:cubicBezTo>
                  <a:cubicBezTo>
                    <a:pt x="2891" y="9603"/>
                    <a:pt x="2724" y="9331"/>
                    <a:pt x="2510" y="9175"/>
                  </a:cubicBezTo>
                  <a:cubicBezTo>
                    <a:pt x="2327" y="9042"/>
                    <a:pt x="2262" y="8780"/>
                    <a:pt x="1911" y="8696"/>
                  </a:cubicBezTo>
                  <a:cubicBezTo>
                    <a:pt x="3651" y="8039"/>
                    <a:pt x="5295" y="7378"/>
                    <a:pt x="7020" y="6884"/>
                  </a:cubicBezTo>
                  <a:cubicBezTo>
                    <a:pt x="6873" y="6803"/>
                    <a:pt x="6800" y="6779"/>
                    <a:pt x="6723" y="6779"/>
                  </a:cubicBezTo>
                  <a:cubicBezTo>
                    <a:pt x="6644" y="6779"/>
                    <a:pt x="6562" y="6805"/>
                    <a:pt x="6391" y="6823"/>
                  </a:cubicBezTo>
                  <a:cubicBezTo>
                    <a:pt x="5584" y="6910"/>
                    <a:pt x="4810" y="7151"/>
                    <a:pt x="4058" y="7397"/>
                  </a:cubicBezTo>
                  <a:cubicBezTo>
                    <a:pt x="3410" y="7608"/>
                    <a:pt x="2711" y="7732"/>
                    <a:pt x="2120" y="8126"/>
                  </a:cubicBezTo>
                  <a:cubicBezTo>
                    <a:pt x="1978" y="8219"/>
                    <a:pt x="1817" y="8368"/>
                    <a:pt x="1651" y="8368"/>
                  </a:cubicBezTo>
                  <a:cubicBezTo>
                    <a:pt x="1563" y="8368"/>
                    <a:pt x="1474" y="8327"/>
                    <a:pt x="1384" y="8215"/>
                  </a:cubicBezTo>
                  <a:cubicBezTo>
                    <a:pt x="1167" y="7940"/>
                    <a:pt x="803" y="7671"/>
                    <a:pt x="1167" y="7238"/>
                  </a:cubicBezTo>
                  <a:cubicBezTo>
                    <a:pt x="1322" y="7053"/>
                    <a:pt x="1355" y="6831"/>
                    <a:pt x="1651" y="6694"/>
                  </a:cubicBezTo>
                  <a:cubicBezTo>
                    <a:pt x="2532" y="6282"/>
                    <a:pt x="3471" y="6042"/>
                    <a:pt x="4385" y="5750"/>
                  </a:cubicBezTo>
                  <a:cubicBezTo>
                    <a:pt x="5270" y="5467"/>
                    <a:pt x="6192" y="5268"/>
                    <a:pt x="7081" y="4980"/>
                  </a:cubicBezTo>
                  <a:cubicBezTo>
                    <a:pt x="8079" y="4656"/>
                    <a:pt x="9126" y="4542"/>
                    <a:pt x="10121" y="4241"/>
                  </a:cubicBezTo>
                  <a:cubicBezTo>
                    <a:pt x="11257" y="3896"/>
                    <a:pt x="12416" y="3650"/>
                    <a:pt x="13561" y="3353"/>
                  </a:cubicBezTo>
                  <a:cubicBezTo>
                    <a:pt x="14295" y="3161"/>
                    <a:pt x="15059" y="3049"/>
                    <a:pt x="15791" y="2866"/>
                  </a:cubicBezTo>
                  <a:cubicBezTo>
                    <a:pt x="16327" y="2731"/>
                    <a:pt x="16885" y="2618"/>
                    <a:pt x="17417" y="2519"/>
                  </a:cubicBezTo>
                  <a:cubicBezTo>
                    <a:pt x="18240" y="2366"/>
                    <a:pt x="19064" y="2190"/>
                    <a:pt x="19896" y="2066"/>
                  </a:cubicBezTo>
                  <a:cubicBezTo>
                    <a:pt x="21314" y="1853"/>
                    <a:pt x="22728" y="1622"/>
                    <a:pt x="24149" y="1426"/>
                  </a:cubicBezTo>
                  <a:cubicBezTo>
                    <a:pt x="25302" y="1266"/>
                    <a:pt x="26464" y="1134"/>
                    <a:pt x="27613" y="1081"/>
                  </a:cubicBezTo>
                  <a:cubicBezTo>
                    <a:pt x="29307" y="1006"/>
                    <a:pt x="31009" y="967"/>
                    <a:pt x="32708" y="945"/>
                  </a:cubicBezTo>
                  <a:cubicBezTo>
                    <a:pt x="32834" y="943"/>
                    <a:pt x="32960" y="942"/>
                    <a:pt x="33085" y="942"/>
                  </a:cubicBezTo>
                  <a:close/>
                  <a:moveTo>
                    <a:pt x="34952" y="1"/>
                  </a:moveTo>
                  <a:cubicBezTo>
                    <a:pt x="34873" y="1"/>
                    <a:pt x="34796" y="8"/>
                    <a:pt x="34720" y="29"/>
                  </a:cubicBezTo>
                  <a:cubicBezTo>
                    <a:pt x="34560" y="72"/>
                    <a:pt x="34401" y="87"/>
                    <a:pt x="34243" y="87"/>
                  </a:cubicBezTo>
                  <a:cubicBezTo>
                    <a:pt x="33952" y="87"/>
                    <a:pt x="33664" y="38"/>
                    <a:pt x="33371" y="38"/>
                  </a:cubicBezTo>
                  <a:cubicBezTo>
                    <a:pt x="33254" y="38"/>
                    <a:pt x="33136" y="46"/>
                    <a:pt x="33017" y="68"/>
                  </a:cubicBezTo>
                  <a:cubicBezTo>
                    <a:pt x="32776" y="111"/>
                    <a:pt x="32518" y="125"/>
                    <a:pt x="32257" y="125"/>
                  </a:cubicBezTo>
                  <a:cubicBezTo>
                    <a:pt x="32021" y="125"/>
                    <a:pt x="31782" y="114"/>
                    <a:pt x="31549" y="102"/>
                  </a:cubicBezTo>
                  <a:cubicBezTo>
                    <a:pt x="31512" y="100"/>
                    <a:pt x="31475" y="100"/>
                    <a:pt x="31438" y="100"/>
                  </a:cubicBezTo>
                  <a:cubicBezTo>
                    <a:pt x="31084" y="100"/>
                    <a:pt x="30724" y="171"/>
                    <a:pt x="30374" y="171"/>
                  </a:cubicBezTo>
                  <a:cubicBezTo>
                    <a:pt x="30273" y="171"/>
                    <a:pt x="30173" y="165"/>
                    <a:pt x="30074" y="150"/>
                  </a:cubicBezTo>
                  <a:cubicBezTo>
                    <a:pt x="29872" y="118"/>
                    <a:pt x="29671" y="107"/>
                    <a:pt x="29471" y="107"/>
                  </a:cubicBezTo>
                  <a:cubicBezTo>
                    <a:pt x="29007" y="107"/>
                    <a:pt x="28546" y="168"/>
                    <a:pt x="28089" y="179"/>
                  </a:cubicBezTo>
                  <a:cubicBezTo>
                    <a:pt x="27488" y="192"/>
                    <a:pt x="26862" y="273"/>
                    <a:pt x="26249" y="337"/>
                  </a:cubicBezTo>
                  <a:cubicBezTo>
                    <a:pt x="25904" y="373"/>
                    <a:pt x="25567" y="417"/>
                    <a:pt x="25219" y="417"/>
                  </a:cubicBezTo>
                  <a:cubicBezTo>
                    <a:pt x="25124" y="417"/>
                    <a:pt x="25028" y="414"/>
                    <a:pt x="24931" y="406"/>
                  </a:cubicBezTo>
                  <a:cubicBezTo>
                    <a:pt x="24910" y="405"/>
                    <a:pt x="24888" y="404"/>
                    <a:pt x="24866" y="404"/>
                  </a:cubicBezTo>
                  <a:cubicBezTo>
                    <a:pt x="24562" y="404"/>
                    <a:pt x="24225" y="546"/>
                    <a:pt x="23903" y="611"/>
                  </a:cubicBezTo>
                  <a:cubicBezTo>
                    <a:pt x="23191" y="755"/>
                    <a:pt x="22440" y="636"/>
                    <a:pt x="21757" y="948"/>
                  </a:cubicBezTo>
                  <a:cubicBezTo>
                    <a:pt x="21585" y="1027"/>
                    <a:pt x="21406" y="1042"/>
                    <a:pt x="21225" y="1042"/>
                  </a:cubicBezTo>
                  <a:cubicBezTo>
                    <a:pt x="21111" y="1042"/>
                    <a:pt x="20997" y="1036"/>
                    <a:pt x="20883" y="1036"/>
                  </a:cubicBezTo>
                  <a:cubicBezTo>
                    <a:pt x="20734" y="1036"/>
                    <a:pt x="20586" y="1047"/>
                    <a:pt x="20442" y="1094"/>
                  </a:cubicBezTo>
                  <a:cubicBezTo>
                    <a:pt x="19531" y="1390"/>
                    <a:pt x="18584" y="1519"/>
                    <a:pt x="17639" y="1633"/>
                  </a:cubicBezTo>
                  <a:cubicBezTo>
                    <a:pt x="17300" y="1675"/>
                    <a:pt x="16985" y="1842"/>
                    <a:pt x="16625" y="1842"/>
                  </a:cubicBezTo>
                  <a:cubicBezTo>
                    <a:pt x="16540" y="1842"/>
                    <a:pt x="16453" y="1833"/>
                    <a:pt x="16363" y="1811"/>
                  </a:cubicBezTo>
                  <a:cubicBezTo>
                    <a:pt x="16355" y="1809"/>
                    <a:pt x="16346" y="1808"/>
                    <a:pt x="16335" y="1808"/>
                  </a:cubicBezTo>
                  <a:cubicBezTo>
                    <a:pt x="16193" y="1808"/>
                    <a:pt x="15836" y="1983"/>
                    <a:pt x="15590" y="2040"/>
                  </a:cubicBezTo>
                  <a:cubicBezTo>
                    <a:pt x="14531" y="2291"/>
                    <a:pt x="13464" y="2485"/>
                    <a:pt x="12423" y="2827"/>
                  </a:cubicBezTo>
                  <a:cubicBezTo>
                    <a:pt x="11687" y="3070"/>
                    <a:pt x="10887" y="3119"/>
                    <a:pt x="10142" y="3341"/>
                  </a:cubicBezTo>
                  <a:cubicBezTo>
                    <a:pt x="9647" y="3489"/>
                    <a:pt x="9136" y="3543"/>
                    <a:pt x="8643" y="3714"/>
                  </a:cubicBezTo>
                  <a:cubicBezTo>
                    <a:pt x="7881" y="3979"/>
                    <a:pt x="7091" y="4244"/>
                    <a:pt x="6317" y="4380"/>
                  </a:cubicBezTo>
                  <a:cubicBezTo>
                    <a:pt x="5755" y="4479"/>
                    <a:pt x="5305" y="4792"/>
                    <a:pt x="4756" y="4869"/>
                  </a:cubicBezTo>
                  <a:cubicBezTo>
                    <a:pt x="4392" y="4919"/>
                    <a:pt x="4058" y="5152"/>
                    <a:pt x="3699" y="5265"/>
                  </a:cubicBezTo>
                  <a:cubicBezTo>
                    <a:pt x="3203" y="5421"/>
                    <a:pt x="2706" y="5583"/>
                    <a:pt x="2212" y="5744"/>
                  </a:cubicBezTo>
                  <a:cubicBezTo>
                    <a:pt x="1377" y="6017"/>
                    <a:pt x="492" y="6268"/>
                    <a:pt x="183" y="7279"/>
                  </a:cubicBezTo>
                  <a:cubicBezTo>
                    <a:pt x="1" y="7873"/>
                    <a:pt x="302" y="9026"/>
                    <a:pt x="815" y="9244"/>
                  </a:cubicBezTo>
                  <a:cubicBezTo>
                    <a:pt x="1241" y="9425"/>
                    <a:pt x="1552" y="9735"/>
                    <a:pt x="1892" y="10005"/>
                  </a:cubicBezTo>
                  <a:cubicBezTo>
                    <a:pt x="2323" y="10347"/>
                    <a:pt x="2614" y="10856"/>
                    <a:pt x="3103" y="11134"/>
                  </a:cubicBezTo>
                  <a:cubicBezTo>
                    <a:pt x="3402" y="11304"/>
                    <a:pt x="3767" y="11552"/>
                    <a:pt x="3889" y="11751"/>
                  </a:cubicBezTo>
                  <a:cubicBezTo>
                    <a:pt x="4161" y="12190"/>
                    <a:pt x="4564" y="12300"/>
                    <a:pt x="4942" y="12499"/>
                  </a:cubicBezTo>
                  <a:cubicBezTo>
                    <a:pt x="5410" y="12747"/>
                    <a:pt x="5533" y="13034"/>
                    <a:pt x="5352" y="13571"/>
                  </a:cubicBezTo>
                  <a:cubicBezTo>
                    <a:pt x="5287" y="13762"/>
                    <a:pt x="5124" y="14023"/>
                    <a:pt x="5192" y="14133"/>
                  </a:cubicBezTo>
                  <a:cubicBezTo>
                    <a:pt x="5340" y="14366"/>
                    <a:pt x="5167" y="14478"/>
                    <a:pt x="5076" y="14536"/>
                  </a:cubicBezTo>
                  <a:cubicBezTo>
                    <a:pt x="4722" y="14765"/>
                    <a:pt x="4624" y="15057"/>
                    <a:pt x="4687" y="15464"/>
                  </a:cubicBezTo>
                  <a:cubicBezTo>
                    <a:pt x="4711" y="15624"/>
                    <a:pt x="4756" y="15906"/>
                    <a:pt x="4436" y="15906"/>
                  </a:cubicBezTo>
                  <a:cubicBezTo>
                    <a:pt x="4434" y="15906"/>
                    <a:pt x="4432" y="15906"/>
                    <a:pt x="4430" y="15906"/>
                  </a:cubicBezTo>
                  <a:cubicBezTo>
                    <a:pt x="4428" y="15906"/>
                    <a:pt x="4426" y="15906"/>
                    <a:pt x="4424" y="15906"/>
                  </a:cubicBezTo>
                  <a:cubicBezTo>
                    <a:pt x="4284" y="15906"/>
                    <a:pt x="4303" y="15993"/>
                    <a:pt x="4275" y="16083"/>
                  </a:cubicBezTo>
                  <a:cubicBezTo>
                    <a:pt x="4197" y="16337"/>
                    <a:pt x="4163" y="16643"/>
                    <a:pt x="3995" y="16821"/>
                  </a:cubicBezTo>
                  <a:cubicBezTo>
                    <a:pt x="3727" y="17110"/>
                    <a:pt x="3663" y="17490"/>
                    <a:pt x="3526" y="17809"/>
                  </a:cubicBezTo>
                  <a:cubicBezTo>
                    <a:pt x="3297" y="18342"/>
                    <a:pt x="3035" y="18883"/>
                    <a:pt x="2913" y="19454"/>
                  </a:cubicBezTo>
                  <a:cubicBezTo>
                    <a:pt x="2845" y="19774"/>
                    <a:pt x="2713" y="20051"/>
                    <a:pt x="2599" y="20345"/>
                  </a:cubicBezTo>
                  <a:cubicBezTo>
                    <a:pt x="2566" y="20432"/>
                    <a:pt x="2323" y="21160"/>
                    <a:pt x="2319" y="21229"/>
                  </a:cubicBezTo>
                  <a:cubicBezTo>
                    <a:pt x="2295" y="21554"/>
                    <a:pt x="1980" y="21902"/>
                    <a:pt x="2029" y="22083"/>
                  </a:cubicBezTo>
                  <a:cubicBezTo>
                    <a:pt x="2128" y="22453"/>
                    <a:pt x="1594" y="22653"/>
                    <a:pt x="1881" y="22988"/>
                  </a:cubicBezTo>
                  <a:cubicBezTo>
                    <a:pt x="1425" y="23319"/>
                    <a:pt x="1879" y="23843"/>
                    <a:pt x="1614" y="24176"/>
                  </a:cubicBezTo>
                  <a:cubicBezTo>
                    <a:pt x="1691" y="24632"/>
                    <a:pt x="1804" y="25014"/>
                    <a:pt x="2085" y="25360"/>
                  </a:cubicBezTo>
                  <a:cubicBezTo>
                    <a:pt x="2371" y="25707"/>
                    <a:pt x="2693" y="25868"/>
                    <a:pt x="3062" y="25868"/>
                  </a:cubicBezTo>
                  <a:cubicBezTo>
                    <a:pt x="3252" y="25868"/>
                    <a:pt x="3455" y="25825"/>
                    <a:pt x="3673" y="25743"/>
                  </a:cubicBezTo>
                  <a:cubicBezTo>
                    <a:pt x="4530" y="25422"/>
                    <a:pt x="5320" y="24963"/>
                    <a:pt x="6159" y="24605"/>
                  </a:cubicBezTo>
                  <a:cubicBezTo>
                    <a:pt x="6676" y="24385"/>
                    <a:pt x="7206" y="24138"/>
                    <a:pt x="7683" y="23850"/>
                  </a:cubicBezTo>
                  <a:cubicBezTo>
                    <a:pt x="8249" y="23511"/>
                    <a:pt x="8875" y="23357"/>
                    <a:pt x="9454" y="23070"/>
                  </a:cubicBezTo>
                  <a:cubicBezTo>
                    <a:pt x="10196" y="22704"/>
                    <a:pt x="11013" y="22489"/>
                    <a:pt x="11795" y="22204"/>
                  </a:cubicBezTo>
                  <a:cubicBezTo>
                    <a:pt x="12296" y="22022"/>
                    <a:pt x="12798" y="21843"/>
                    <a:pt x="13291" y="21641"/>
                  </a:cubicBezTo>
                  <a:cubicBezTo>
                    <a:pt x="13881" y="21400"/>
                    <a:pt x="14524" y="21332"/>
                    <a:pt x="15107" y="21128"/>
                  </a:cubicBezTo>
                  <a:cubicBezTo>
                    <a:pt x="15846" y="20870"/>
                    <a:pt x="16590" y="20636"/>
                    <a:pt x="17341" y="20428"/>
                  </a:cubicBezTo>
                  <a:cubicBezTo>
                    <a:pt x="17974" y="20251"/>
                    <a:pt x="18653" y="20221"/>
                    <a:pt x="19272" y="20011"/>
                  </a:cubicBezTo>
                  <a:cubicBezTo>
                    <a:pt x="19655" y="19880"/>
                    <a:pt x="20094" y="19720"/>
                    <a:pt x="20436" y="19682"/>
                  </a:cubicBezTo>
                  <a:cubicBezTo>
                    <a:pt x="21077" y="19611"/>
                    <a:pt x="21703" y="19453"/>
                    <a:pt x="22343" y="19390"/>
                  </a:cubicBezTo>
                  <a:cubicBezTo>
                    <a:pt x="22534" y="19371"/>
                    <a:pt x="22649" y="19215"/>
                    <a:pt x="22872" y="19215"/>
                  </a:cubicBezTo>
                  <a:cubicBezTo>
                    <a:pt x="22878" y="19215"/>
                    <a:pt x="22885" y="19215"/>
                    <a:pt x="22892" y="19216"/>
                  </a:cubicBezTo>
                  <a:cubicBezTo>
                    <a:pt x="22928" y="19217"/>
                    <a:pt x="22965" y="19218"/>
                    <a:pt x="23001" y="19218"/>
                  </a:cubicBezTo>
                  <a:cubicBezTo>
                    <a:pt x="23493" y="19218"/>
                    <a:pt x="23980" y="19081"/>
                    <a:pt x="24479" y="19048"/>
                  </a:cubicBezTo>
                  <a:cubicBezTo>
                    <a:pt x="25192" y="19001"/>
                    <a:pt x="25906" y="18893"/>
                    <a:pt x="26620" y="18819"/>
                  </a:cubicBezTo>
                  <a:cubicBezTo>
                    <a:pt x="26655" y="18815"/>
                    <a:pt x="26690" y="18814"/>
                    <a:pt x="26726" y="18814"/>
                  </a:cubicBezTo>
                  <a:cubicBezTo>
                    <a:pt x="26871" y="18814"/>
                    <a:pt x="27019" y="18838"/>
                    <a:pt x="27157" y="18838"/>
                  </a:cubicBezTo>
                  <a:cubicBezTo>
                    <a:pt x="27253" y="18838"/>
                    <a:pt x="27344" y="18826"/>
                    <a:pt x="27426" y="18786"/>
                  </a:cubicBezTo>
                  <a:cubicBezTo>
                    <a:pt x="27816" y="18592"/>
                    <a:pt x="28269" y="18609"/>
                    <a:pt x="28624" y="18599"/>
                  </a:cubicBezTo>
                  <a:cubicBezTo>
                    <a:pt x="29619" y="18570"/>
                    <a:pt x="30613" y="18478"/>
                    <a:pt x="31606" y="18423"/>
                  </a:cubicBezTo>
                  <a:cubicBezTo>
                    <a:pt x="31630" y="18422"/>
                    <a:pt x="31653" y="18421"/>
                    <a:pt x="31676" y="18421"/>
                  </a:cubicBezTo>
                  <a:cubicBezTo>
                    <a:pt x="31971" y="18421"/>
                    <a:pt x="32247" y="18517"/>
                    <a:pt x="32540" y="18517"/>
                  </a:cubicBezTo>
                  <a:cubicBezTo>
                    <a:pt x="32599" y="18517"/>
                    <a:pt x="32659" y="18513"/>
                    <a:pt x="32720" y="18504"/>
                  </a:cubicBezTo>
                  <a:cubicBezTo>
                    <a:pt x="32890" y="18478"/>
                    <a:pt x="33049" y="18384"/>
                    <a:pt x="33229" y="18384"/>
                  </a:cubicBezTo>
                  <a:cubicBezTo>
                    <a:pt x="33269" y="18384"/>
                    <a:pt x="33309" y="18388"/>
                    <a:pt x="33350" y="18399"/>
                  </a:cubicBezTo>
                  <a:cubicBezTo>
                    <a:pt x="33635" y="18470"/>
                    <a:pt x="33926" y="18493"/>
                    <a:pt x="34216" y="18493"/>
                  </a:cubicBezTo>
                  <a:cubicBezTo>
                    <a:pt x="34625" y="18493"/>
                    <a:pt x="35035" y="18448"/>
                    <a:pt x="35431" y="18429"/>
                  </a:cubicBezTo>
                  <a:cubicBezTo>
                    <a:pt x="36126" y="18397"/>
                    <a:pt x="36837" y="18444"/>
                    <a:pt x="37548" y="18319"/>
                  </a:cubicBezTo>
                  <a:cubicBezTo>
                    <a:pt x="37713" y="18290"/>
                    <a:pt x="37884" y="18281"/>
                    <a:pt x="38058" y="18281"/>
                  </a:cubicBezTo>
                  <a:cubicBezTo>
                    <a:pt x="38411" y="18281"/>
                    <a:pt x="38778" y="18320"/>
                    <a:pt x="39141" y="18320"/>
                  </a:cubicBezTo>
                  <a:cubicBezTo>
                    <a:pt x="39201" y="18320"/>
                    <a:pt x="39261" y="18319"/>
                    <a:pt x="39321" y="18317"/>
                  </a:cubicBezTo>
                  <a:cubicBezTo>
                    <a:pt x="39444" y="18312"/>
                    <a:pt x="39568" y="18309"/>
                    <a:pt x="39692" y="18309"/>
                  </a:cubicBezTo>
                  <a:cubicBezTo>
                    <a:pt x="40171" y="18309"/>
                    <a:pt x="40651" y="18341"/>
                    <a:pt x="41130" y="18341"/>
                  </a:cubicBezTo>
                  <a:cubicBezTo>
                    <a:pt x="41500" y="18341"/>
                    <a:pt x="41870" y="18322"/>
                    <a:pt x="42240" y="18256"/>
                  </a:cubicBezTo>
                  <a:cubicBezTo>
                    <a:pt x="42244" y="18255"/>
                    <a:pt x="42248" y="18255"/>
                    <a:pt x="42253" y="18255"/>
                  </a:cubicBezTo>
                  <a:cubicBezTo>
                    <a:pt x="42290" y="18255"/>
                    <a:pt x="42333" y="18280"/>
                    <a:pt x="42369" y="18299"/>
                  </a:cubicBezTo>
                  <a:cubicBezTo>
                    <a:pt x="42586" y="18416"/>
                    <a:pt x="42813" y="18441"/>
                    <a:pt x="43042" y="18441"/>
                  </a:cubicBezTo>
                  <a:cubicBezTo>
                    <a:pt x="43221" y="18441"/>
                    <a:pt x="43402" y="18426"/>
                    <a:pt x="43582" y="18426"/>
                  </a:cubicBezTo>
                  <a:cubicBezTo>
                    <a:pt x="43707" y="18426"/>
                    <a:pt x="43832" y="18433"/>
                    <a:pt x="43955" y="18458"/>
                  </a:cubicBezTo>
                  <a:cubicBezTo>
                    <a:pt x="44227" y="18514"/>
                    <a:pt x="44508" y="18533"/>
                    <a:pt x="44791" y="18533"/>
                  </a:cubicBezTo>
                  <a:cubicBezTo>
                    <a:pt x="45033" y="18533"/>
                    <a:pt x="45277" y="18519"/>
                    <a:pt x="45516" y="18502"/>
                  </a:cubicBezTo>
                  <a:cubicBezTo>
                    <a:pt x="45538" y="18501"/>
                    <a:pt x="45559" y="18500"/>
                    <a:pt x="45580" y="18500"/>
                  </a:cubicBezTo>
                  <a:cubicBezTo>
                    <a:pt x="45932" y="18500"/>
                    <a:pt x="46263" y="18693"/>
                    <a:pt x="46601" y="18693"/>
                  </a:cubicBezTo>
                  <a:cubicBezTo>
                    <a:pt x="46694" y="18693"/>
                    <a:pt x="46787" y="18679"/>
                    <a:pt x="46881" y="18642"/>
                  </a:cubicBezTo>
                  <a:cubicBezTo>
                    <a:pt x="46961" y="18610"/>
                    <a:pt x="47038" y="18598"/>
                    <a:pt x="47112" y="18598"/>
                  </a:cubicBezTo>
                  <a:cubicBezTo>
                    <a:pt x="47331" y="18598"/>
                    <a:pt x="47528" y="18706"/>
                    <a:pt x="47713" y="18748"/>
                  </a:cubicBezTo>
                  <a:cubicBezTo>
                    <a:pt x="48424" y="18912"/>
                    <a:pt x="49152" y="18951"/>
                    <a:pt x="49864" y="19097"/>
                  </a:cubicBezTo>
                  <a:cubicBezTo>
                    <a:pt x="50579" y="19244"/>
                    <a:pt x="51340" y="19286"/>
                    <a:pt x="52039" y="19459"/>
                  </a:cubicBezTo>
                  <a:cubicBezTo>
                    <a:pt x="52720" y="19626"/>
                    <a:pt x="53424" y="19791"/>
                    <a:pt x="54104" y="19998"/>
                  </a:cubicBezTo>
                  <a:cubicBezTo>
                    <a:pt x="54933" y="20251"/>
                    <a:pt x="55811" y="20376"/>
                    <a:pt x="56661" y="20608"/>
                  </a:cubicBezTo>
                  <a:cubicBezTo>
                    <a:pt x="57619" y="20868"/>
                    <a:pt x="58582" y="21110"/>
                    <a:pt x="59526" y="21415"/>
                  </a:cubicBezTo>
                  <a:cubicBezTo>
                    <a:pt x="59836" y="21515"/>
                    <a:pt x="60206" y="21504"/>
                    <a:pt x="60452" y="21645"/>
                  </a:cubicBezTo>
                  <a:cubicBezTo>
                    <a:pt x="61308" y="22133"/>
                    <a:pt x="62287" y="22292"/>
                    <a:pt x="63151" y="22752"/>
                  </a:cubicBezTo>
                  <a:cubicBezTo>
                    <a:pt x="63859" y="23130"/>
                    <a:pt x="64670" y="23265"/>
                    <a:pt x="65360" y="23727"/>
                  </a:cubicBezTo>
                  <a:cubicBezTo>
                    <a:pt x="65906" y="24092"/>
                    <a:pt x="66592" y="24223"/>
                    <a:pt x="67120" y="24658"/>
                  </a:cubicBezTo>
                  <a:cubicBezTo>
                    <a:pt x="67235" y="24754"/>
                    <a:pt x="67420" y="24836"/>
                    <a:pt x="67569" y="24836"/>
                  </a:cubicBezTo>
                  <a:cubicBezTo>
                    <a:pt x="67591" y="24836"/>
                    <a:pt x="67613" y="24834"/>
                    <a:pt x="67634" y="24830"/>
                  </a:cubicBezTo>
                  <a:cubicBezTo>
                    <a:pt x="67718" y="24813"/>
                    <a:pt x="67800" y="24806"/>
                    <a:pt x="67880" y="24806"/>
                  </a:cubicBezTo>
                  <a:cubicBezTo>
                    <a:pt x="68221" y="24806"/>
                    <a:pt x="68531" y="24939"/>
                    <a:pt x="68799" y="25091"/>
                  </a:cubicBezTo>
                  <a:cubicBezTo>
                    <a:pt x="68919" y="25159"/>
                    <a:pt x="69025" y="25186"/>
                    <a:pt x="69122" y="25186"/>
                  </a:cubicBezTo>
                  <a:cubicBezTo>
                    <a:pt x="69313" y="25186"/>
                    <a:pt x="69465" y="25080"/>
                    <a:pt x="69614" y="24977"/>
                  </a:cubicBezTo>
                  <a:cubicBezTo>
                    <a:pt x="70219" y="24563"/>
                    <a:pt x="70411" y="23856"/>
                    <a:pt x="70100" y="23076"/>
                  </a:cubicBezTo>
                  <a:cubicBezTo>
                    <a:pt x="70014" y="22861"/>
                    <a:pt x="70128" y="22647"/>
                    <a:pt x="69990" y="22460"/>
                  </a:cubicBezTo>
                  <a:cubicBezTo>
                    <a:pt x="69542" y="21851"/>
                    <a:pt x="69482" y="21077"/>
                    <a:pt x="69123" y="20415"/>
                  </a:cubicBezTo>
                  <a:cubicBezTo>
                    <a:pt x="68886" y="19978"/>
                    <a:pt x="68848" y="19415"/>
                    <a:pt x="68591" y="18940"/>
                  </a:cubicBezTo>
                  <a:cubicBezTo>
                    <a:pt x="68373" y="18532"/>
                    <a:pt x="68287" y="18053"/>
                    <a:pt x="68077" y="17638"/>
                  </a:cubicBezTo>
                  <a:cubicBezTo>
                    <a:pt x="67855" y="17197"/>
                    <a:pt x="67679" y="16743"/>
                    <a:pt x="67496" y="16286"/>
                  </a:cubicBezTo>
                  <a:cubicBezTo>
                    <a:pt x="67340" y="15896"/>
                    <a:pt x="67187" y="15464"/>
                    <a:pt x="66929" y="15150"/>
                  </a:cubicBezTo>
                  <a:cubicBezTo>
                    <a:pt x="66611" y="14761"/>
                    <a:pt x="66497" y="14312"/>
                    <a:pt x="66317" y="13880"/>
                  </a:cubicBezTo>
                  <a:cubicBezTo>
                    <a:pt x="66252" y="13723"/>
                    <a:pt x="66271" y="13547"/>
                    <a:pt x="66411" y="13404"/>
                  </a:cubicBezTo>
                  <a:cubicBezTo>
                    <a:pt x="66703" y="13107"/>
                    <a:pt x="66996" y="12813"/>
                    <a:pt x="67268" y="12498"/>
                  </a:cubicBezTo>
                  <a:cubicBezTo>
                    <a:pt x="67567" y="12150"/>
                    <a:pt x="67900" y="11842"/>
                    <a:pt x="68229" y="11523"/>
                  </a:cubicBezTo>
                  <a:cubicBezTo>
                    <a:pt x="68562" y="11201"/>
                    <a:pt x="68808" y="10787"/>
                    <a:pt x="69141" y="10462"/>
                  </a:cubicBezTo>
                  <a:cubicBezTo>
                    <a:pt x="69742" y="9874"/>
                    <a:pt x="70341" y="9296"/>
                    <a:pt x="70865" y="8628"/>
                  </a:cubicBezTo>
                  <a:cubicBezTo>
                    <a:pt x="71055" y="8387"/>
                    <a:pt x="71183" y="8090"/>
                    <a:pt x="71403" y="7897"/>
                  </a:cubicBezTo>
                  <a:cubicBezTo>
                    <a:pt x="71728" y="7613"/>
                    <a:pt x="71878" y="7250"/>
                    <a:pt x="72010" y="6875"/>
                  </a:cubicBezTo>
                  <a:cubicBezTo>
                    <a:pt x="72132" y="6531"/>
                    <a:pt x="71916" y="5855"/>
                    <a:pt x="71665" y="5721"/>
                  </a:cubicBezTo>
                  <a:cubicBezTo>
                    <a:pt x="71329" y="5543"/>
                    <a:pt x="70978" y="5389"/>
                    <a:pt x="70642" y="5207"/>
                  </a:cubicBezTo>
                  <a:cubicBezTo>
                    <a:pt x="70301" y="5022"/>
                    <a:pt x="69986" y="4844"/>
                    <a:pt x="69567" y="4801"/>
                  </a:cubicBezTo>
                  <a:cubicBezTo>
                    <a:pt x="69131" y="4756"/>
                    <a:pt x="68718" y="4492"/>
                    <a:pt x="68291" y="4336"/>
                  </a:cubicBezTo>
                  <a:cubicBezTo>
                    <a:pt x="67820" y="4161"/>
                    <a:pt x="67286" y="4117"/>
                    <a:pt x="66852" y="3909"/>
                  </a:cubicBezTo>
                  <a:cubicBezTo>
                    <a:pt x="66145" y="3568"/>
                    <a:pt x="65366" y="3554"/>
                    <a:pt x="64639" y="3305"/>
                  </a:cubicBezTo>
                  <a:cubicBezTo>
                    <a:pt x="64144" y="3134"/>
                    <a:pt x="63540" y="3018"/>
                    <a:pt x="62960" y="2970"/>
                  </a:cubicBezTo>
                  <a:cubicBezTo>
                    <a:pt x="62285" y="2912"/>
                    <a:pt x="61646" y="2586"/>
                    <a:pt x="60951" y="2510"/>
                  </a:cubicBezTo>
                  <a:cubicBezTo>
                    <a:pt x="59888" y="2392"/>
                    <a:pt x="58824" y="2248"/>
                    <a:pt x="57771" y="2052"/>
                  </a:cubicBezTo>
                  <a:cubicBezTo>
                    <a:pt x="57139" y="1935"/>
                    <a:pt x="56489" y="1953"/>
                    <a:pt x="55866" y="1767"/>
                  </a:cubicBezTo>
                  <a:cubicBezTo>
                    <a:pt x="55597" y="1688"/>
                    <a:pt x="55321" y="1641"/>
                    <a:pt x="55042" y="1627"/>
                  </a:cubicBezTo>
                  <a:cubicBezTo>
                    <a:pt x="54460" y="1594"/>
                    <a:pt x="53885" y="1470"/>
                    <a:pt x="53302" y="1406"/>
                  </a:cubicBezTo>
                  <a:cubicBezTo>
                    <a:pt x="52746" y="1344"/>
                    <a:pt x="52193" y="1211"/>
                    <a:pt x="51631" y="1156"/>
                  </a:cubicBezTo>
                  <a:cubicBezTo>
                    <a:pt x="51606" y="1153"/>
                    <a:pt x="51582" y="1153"/>
                    <a:pt x="51557" y="1153"/>
                  </a:cubicBezTo>
                  <a:cubicBezTo>
                    <a:pt x="51493" y="1153"/>
                    <a:pt x="51430" y="1159"/>
                    <a:pt x="51363" y="1159"/>
                  </a:cubicBezTo>
                  <a:cubicBezTo>
                    <a:pt x="51322" y="1159"/>
                    <a:pt x="51280" y="1157"/>
                    <a:pt x="51236" y="1149"/>
                  </a:cubicBezTo>
                  <a:cubicBezTo>
                    <a:pt x="50673" y="1051"/>
                    <a:pt x="50099" y="917"/>
                    <a:pt x="49540" y="917"/>
                  </a:cubicBezTo>
                  <a:cubicBezTo>
                    <a:pt x="48875" y="917"/>
                    <a:pt x="48220" y="831"/>
                    <a:pt x="47576" y="738"/>
                  </a:cubicBezTo>
                  <a:cubicBezTo>
                    <a:pt x="46464" y="577"/>
                    <a:pt x="45344" y="575"/>
                    <a:pt x="44229" y="476"/>
                  </a:cubicBezTo>
                  <a:cubicBezTo>
                    <a:pt x="43021" y="369"/>
                    <a:pt x="41793" y="431"/>
                    <a:pt x="40590" y="221"/>
                  </a:cubicBezTo>
                  <a:cubicBezTo>
                    <a:pt x="40555" y="214"/>
                    <a:pt x="40521" y="212"/>
                    <a:pt x="40488" y="212"/>
                  </a:cubicBezTo>
                  <a:cubicBezTo>
                    <a:pt x="40289" y="212"/>
                    <a:pt x="40111" y="304"/>
                    <a:pt x="39924" y="304"/>
                  </a:cubicBezTo>
                  <a:cubicBezTo>
                    <a:pt x="39884" y="304"/>
                    <a:pt x="39843" y="300"/>
                    <a:pt x="39802" y="290"/>
                  </a:cubicBezTo>
                  <a:cubicBezTo>
                    <a:pt x="39150" y="126"/>
                    <a:pt x="38478" y="223"/>
                    <a:pt x="37816" y="131"/>
                  </a:cubicBezTo>
                  <a:cubicBezTo>
                    <a:pt x="37455" y="81"/>
                    <a:pt x="37087" y="57"/>
                    <a:pt x="36720" y="57"/>
                  </a:cubicBezTo>
                  <a:cubicBezTo>
                    <a:pt x="36456" y="57"/>
                    <a:pt x="36194" y="69"/>
                    <a:pt x="35934" y="92"/>
                  </a:cubicBezTo>
                  <a:cubicBezTo>
                    <a:pt x="35897" y="96"/>
                    <a:pt x="35860" y="97"/>
                    <a:pt x="35823" y="97"/>
                  </a:cubicBezTo>
                  <a:cubicBezTo>
                    <a:pt x="35523" y="97"/>
                    <a:pt x="35228" y="1"/>
                    <a:pt x="34952" y="1"/>
                  </a:cubicBezTo>
                  <a:close/>
                </a:path>
              </a:pathLst>
            </a:custGeom>
            <a:solidFill>
              <a:schemeClr val="tx2"/>
            </a:solidFill>
            <a:ln>
              <a:noFill/>
            </a:ln>
          </p:spPr>
          <p:txBody>
            <a:bodyPr spcFirstLastPara="1" wrap="square" lIns="121892" tIns="121892" rIns="121892" bIns="121892" anchor="ctr" anchorCtr="0">
              <a:noAutofit/>
            </a:bodyPr>
            <a:lstStyle/>
            <a:p>
              <a:endParaRPr sz="2400"/>
            </a:p>
          </p:txBody>
        </p:sp>
      </p:grpSp>
      <p:pic>
        <p:nvPicPr>
          <p:cNvPr id="2050" name="Picture 2" descr="Hearing Communication Active Listening Knowledge Psychology, PNG,  1040x499px, Watercolor, Cartoon, Flower, Frame, Heart Download Free"/>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527" b="100000" l="122" r="99756"/>
                    </a14:imgEffect>
                  </a14:imgLayer>
                </a14:imgProps>
              </a:ext>
              <a:ext uri="{28A0092B-C50C-407E-A947-70E740481C1C}">
                <a14:useLocalDpi xmlns:a14="http://schemas.microsoft.com/office/drawing/2010/main" val="0"/>
              </a:ext>
            </a:extLst>
          </a:blip>
          <a:srcRect r="45330"/>
          <a:stretch/>
        </p:blipFill>
        <p:spPr bwMode="auto">
          <a:xfrm>
            <a:off x="198689" y="5753816"/>
            <a:ext cx="1175763" cy="103074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earing Communication Active Listening Knowledge Psychology, PNG,  1040x499px, Watercolor, Cartoon, Flower, Frame, Heart Download Free"/>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799" b="94656" l="38537" r="90000"/>
                    </a14:imgEffect>
                  </a14:imgLayer>
                </a14:imgProps>
              </a:ext>
              <a:ext uri="{28A0092B-C50C-407E-A947-70E740481C1C}">
                <a14:useLocalDpi xmlns:a14="http://schemas.microsoft.com/office/drawing/2010/main" val="0"/>
              </a:ext>
            </a:extLst>
          </a:blip>
          <a:srcRect l="61200" t="5632" r="11483" b="6837"/>
          <a:stretch/>
        </p:blipFill>
        <p:spPr bwMode="auto">
          <a:xfrm>
            <a:off x="9772223" y="5176209"/>
            <a:ext cx="839976" cy="128996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artoon big tree vector free download"/>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4400" l="10000" r="90000"/>
                    </a14:imgEffect>
                  </a14:imgLayer>
                </a14:imgProps>
              </a:ext>
              <a:ext uri="{28A0092B-C50C-407E-A947-70E740481C1C}">
                <a14:useLocalDpi xmlns:a14="http://schemas.microsoft.com/office/drawing/2010/main" val="0"/>
              </a:ext>
            </a:extLst>
          </a:blip>
          <a:srcRect l="20009" r="16321"/>
          <a:stretch/>
        </p:blipFill>
        <p:spPr bwMode="auto">
          <a:xfrm>
            <a:off x="10058401" y="3708811"/>
            <a:ext cx="1838112" cy="288694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rotWithShape="1">
          <a:blip r:embed="rId8" cstate="print">
            <a:extLst>
              <a:ext uri="{28A0092B-C50C-407E-A947-70E740481C1C}">
                <a14:useLocalDpi xmlns:a14="http://schemas.microsoft.com/office/drawing/2010/main" val="0"/>
              </a:ext>
            </a:extLst>
          </a:blip>
          <a:srcRect r="8477" b="13327"/>
          <a:stretch/>
        </p:blipFill>
        <p:spPr>
          <a:xfrm rot="402195">
            <a:off x="1075229" y="1181037"/>
            <a:ext cx="3435726" cy="4599574"/>
          </a:xfrm>
          <a:prstGeom prst="rect">
            <a:avLst/>
          </a:prstGeom>
          <a:ln>
            <a:solidFill>
              <a:schemeClr val="accent1">
                <a:lumMod val="60000"/>
                <a:lumOff val="40000"/>
              </a:schemeClr>
            </a:solidFill>
            <a:prstDash val="lgDash"/>
          </a:ln>
        </p:spPr>
      </p:pic>
      <p:pic>
        <p:nvPicPr>
          <p:cNvPr id="21" name="Picture 20"/>
          <p:cNvPicPr>
            <a:picLocks noChangeAspect="1"/>
          </p:cNvPicPr>
          <p:nvPr/>
        </p:nvPicPr>
        <p:blipFill rotWithShape="1">
          <a:blip r:embed="rId9" cstate="print">
            <a:extLst>
              <a:ext uri="{28A0092B-C50C-407E-A947-70E740481C1C}">
                <a14:useLocalDpi xmlns:a14="http://schemas.microsoft.com/office/drawing/2010/main" val="0"/>
              </a:ext>
            </a:extLst>
          </a:blip>
          <a:srcRect b="17407"/>
          <a:stretch/>
        </p:blipFill>
        <p:spPr>
          <a:xfrm rot="21395212">
            <a:off x="3886278" y="2566175"/>
            <a:ext cx="3172334" cy="3804458"/>
          </a:xfrm>
          <a:prstGeom prst="rect">
            <a:avLst/>
          </a:prstGeom>
          <a:ln>
            <a:solidFill>
              <a:srgbClr val="F6B7C6"/>
            </a:solidFill>
            <a:prstDash val="lgDash"/>
          </a:ln>
        </p:spPr>
      </p:pic>
    </p:spTree>
    <p:extLst>
      <p:ext uri="{BB962C8B-B14F-4D97-AF65-F5344CB8AC3E}">
        <p14:creationId xmlns:p14="http://schemas.microsoft.com/office/powerpoint/2010/main" val="5134942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9453512" y="2438722"/>
            <a:ext cx="2179201" cy="2174626"/>
          </a:xfrm>
          <a:prstGeom prst="rect">
            <a:avLst/>
          </a:prstGeom>
          <a:solidFill>
            <a:srgbClr val="FFDCA7"/>
          </a:solidFill>
          <a:ln>
            <a:noFill/>
          </a:ln>
          <a:effectLst>
            <a:outerShdw blurRad="50800" dist="38100" dir="18900000" algn="bl" rotWithShape="0">
              <a:prstClr val="black">
                <a:alpha val="40000"/>
              </a:prstClr>
            </a:outerShdw>
          </a:effectLst>
          <a:scene3d>
            <a:camera prst="orthographicFront">
              <a:rot lat="0" lon="0" rev="0"/>
            </a:camera>
            <a:lightRig rig="contrasting" dir="t">
              <a:rot lat="0" lon="0" rev="7800000"/>
            </a:lightRig>
          </a:scene3d>
          <a:sp3d>
            <a:bevelT w="139700" h="139700"/>
          </a:sp3d>
        </p:spPr>
        <p:txBody>
          <a:bodyPr wrap="square" lIns="121912" tIns="60956" rIns="121912" bIns="60956">
            <a:spAutoFit/>
          </a:bodyPr>
          <a:lstStyle/>
          <a:p>
            <a:pPr algn="just">
              <a:lnSpc>
                <a:spcPct val="125000"/>
              </a:lnSpc>
            </a:pPr>
            <a:r>
              <a:rPr lang="vi-VN" sz="2133" dirty="0"/>
              <a:t>HS </a:t>
            </a:r>
            <a:r>
              <a:rPr lang="vi-VN" sz="2133" dirty="0">
                <a:latin typeface="Arial" panose="020B0604020202020204" pitchFamily="34" charset="0"/>
                <a:cs typeface="Arial" panose="020B0604020202020204" pitchFamily="34" charset="0"/>
              </a:rPr>
              <a:t>được</a:t>
            </a:r>
            <a:r>
              <a:rPr lang="vi-VN" sz="2133" dirty="0"/>
              <a:t> bày tỏ chủ kiến trước những vấn đề thiết thực trong đời sống</a:t>
            </a:r>
            <a:r>
              <a:rPr lang="en-US" sz="2133" dirty="0"/>
              <a:t>.</a:t>
            </a:r>
            <a:endParaRPr lang="vi-VN" sz="2133" dirty="0"/>
          </a:p>
        </p:txBody>
      </p:sp>
      <p:sp>
        <p:nvSpPr>
          <p:cNvPr id="7" name="Right Arrow 6"/>
          <p:cNvSpPr/>
          <p:nvPr/>
        </p:nvSpPr>
        <p:spPr>
          <a:xfrm>
            <a:off x="0" y="3133533"/>
            <a:ext cx="9550400" cy="392663"/>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2400"/>
          </a:p>
        </p:txBody>
      </p:sp>
      <p:grpSp>
        <p:nvGrpSpPr>
          <p:cNvPr id="5" name="Group 4"/>
          <p:cNvGrpSpPr/>
          <p:nvPr/>
        </p:nvGrpSpPr>
        <p:grpSpPr>
          <a:xfrm>
            <a:off x="6096000" y="1002579"/>
            <a:ext cx="4008237" cy="921320"/>
            <a:chOff x="6014372" y="373634"/>
            <a:chExt cx="3006178" cy="690990"/>
          </a:xfrm>
        </p:grpSpPr>
        <p:sp>
          <p:nvSpPr>
            <p:cNvPr id="14" name="Rectangle 13"/>
            <p:cNvSpPr/>
            <p:nvPr/>
          </p:nvSpPr>
          <p:spPr>
            <a:xfrm>
              <a:off x="6535467" y="438150"/>
              <a:ext cx="1760807" cy="338501"/>
            </a:xfrm>
            <a:prstGeom prst="rect">
              <a:avLst/>
            </a:prstGeom>
          </p:spPr>
          <p:txBody>
            <a:bodyPr wrap="none" lIns="121912" tIns="60956" rIns="121912" bIns="60956">
              <a:spAutoFit/>
            </a:bodyPr>
            <a:lstStyle/>
            <a:p>
              <a:pPr lvl="0"/>
              <a:r>
                <a:rPr lang="en-US" sz="2133" b="1" dirty="0" err="1">
                  <a:ln w="0"/>
                  <a:solidFill>
                    <a:schemeClr val="accent2">
                      <a:lumMod val="75000"/>
                    </a:schemeClr>
                  </a:solidFill>
                  <a:effectLst>
                    <a:outerShdw blurRad="38100" dist="19050" dir="2700000" algn="tl" rotWithShape="0">
                      <a:schemeClr val="dk1">
                        <a:alpha val="40000"/>
                      </a:schemeClr>
                    </a:outerShdw>
                  </a:effectLst>
                </a:rPr>
                <a:t>Nói</a:t>
              </a:r>
              <a:r>
                <a:rPr lang="en-US" sz="2133" b="1" dirty="0">
                  <a:ln w="0"/>
                  <a:solidFill>
                    <a:schemeClr val="accent2">
                      <a:lumMod val="75000"/>
                    </a:schemeClr>
                  </a:solidFill>
                  <a:effectLst>
                    <a:outerShdw blurRad="38100" dist="19050" dir="2700000" algn="tl" rotWithShape="0">
                      <a:schemeClr val="dk1">
                        <a:alpha val="40000"/>
                      </a:schemeClr>
                    </a:outerShdw>
                  </a:effectLst>
                </a:rPr>
                <a:t> </a:t>
              </a:r>
              <a:r>
                <a:rPr lang="en-US" sz="2133" b="1" dirty="0" err="1">
                  <a:ln w="0"/>
                  <a:solidFill>
                    <a:schemeClr val="accent2">
                      <a:lumMod val="75000"/>
                    </a:schemeClr>
                  </a:solidFill>
                  <a:effectLst>
                    <a:outerShdw blurRad="38100" dist="19050" dir="2700000" algn="tl" rotWithShape="0">
                      <a:schemeClr val="dk1">
                        <a:alpha val="40000"/>
                      </a:schemeClr>
                    </a:outerShdw>
                  </a:effectLst>
                </a:rPr>
                <a:t>theo</a:t>
              </a:r>
              <a:r>
                <a:rPr lang="en-US" sz="2133" b="1" dirty="0">
                  <a:ln w="0"/>
                  <a:solidFill>
                    <a:schemeClr val="accent2">
                      <a:lumMod val="75000"/>
                    </a:schemeClr>
                  </a:solidFill>
                  <a:effectLst>
                    <a:outerShdw blurRad="38100" dist="19050" dir="2700000" algn="tl" rotWithShape="0">
                      <a:schemeClr val="dk1">
                        <a:alpha val="40000"/>
                      </a:schemeClr>
                    </a:outerShdw>
                  </a:effectLst>
                </a:rPr>
                <a:t> </a:t>
              </a:r>
              <a:r>
                <a:rPr lang="en-US" sz="2133" b="1" dirty="0" err="1">
                  <a:ln w="0"/>
                  <a:solidFill>
                    <a:schemeClr val="accent2">
                      <a:lumMod val="75000"/>
                    </a:schemeClr>
                  </a:solidFill>
                  <a:effectLst>
                    <a:outerShdw blurRad="38100" dist="19050" dir="2700000" algn="tl" rotWithShape="0">
                      <a:schemeClr val="dk1">
                        <a:alpha val="40000"/>
                      </a:schemeClr>
                    </a:outerShdw>
                  </a:effectLst>
                </a:rPr>
                <a:t>chủ</a:t>
              </a:r>
              <a:r>
                <a:rPr lang="en-US" sz="2133" b="1" dirty="0">
                  <a:ln w="0"/>
                  <a:solidFill>
                    <a:schemeClr val="accent2">
                      <a:lumMod val="75000"/>
                    </a:schemeClr>
                  </a:solidFill>
                  <a:effectLst>
                    <a:outerShdw blurRad="38100" dist="19050" dir="2700000" algn="tl" rotWithShape="0">
                      <a:schemeClr val="dk1">
                        <a:alpha val="40000"/>
                      </a:schemeClr>
                    </a:outerShdw>
                  </a:effectLst>
                </a:rPr>
                <a:t> </a:t>
              </a:r>
              <a:r>
                <a:rPr lang="en-US" sz="2133" b="1" dirty="0" err="1">
                  <a:ln w="0"/>
                  <a:solidFill>
                    <a:schemeClr val="accent2">
                      <a:lumMod val="75000"/>
                    </a:schemeClr>
                  </a:solidFill>
                  <a:effectLst>
                    <a:outerShdw blurRad="38100" dist="19050" dir="2700000" algn="tl" rotWithShape="0">
                      <a:schemeClr val="dk1">
                        <a:alpha val="40000"/>
                      </a:schemeClr>
                    </a:outerShdw>
                  </a:effectLst>
                </a:rPr>
                <a:t>điểm</a:t>
              </a:r>
              <a:endParaRPr lang="en-US" sz="2133" b="1" dirty="0">
                <a:ln w="0"/>
                <a:solidFill>
                  <a:schemeClr val="accent2">
                    <a:lumMod val="75000"/>
                  </a:schemeClr>
                </a:solidFill>
                <a:effectLst>
                  <a:outerShdw blurRad="38100" dist="19050" dir="2700000" algn="tl" rotWithShape="0">
                    <a:schemeClr val="dk1">
                      <a:alpha val="40000"/>
                    </a:schemeClr>
                  </a:outerShdw>
                </a:effectLst>
              </a:endParaRPr>
            </a:p>
          </p:txBody>
        </p:sp>
        <p:sp>
          <p:nvSpPr>
            <p:cNvPr id="15" name="Google Shape;712;p27"/>
            <p:cNvSpPr/>
            <p:nvPr/>
          </p:nvSpPr>
          <p:spPr>
            <a:xfrm>
              <a:off x="6014372" y="373634"/>
              <a:ext cx="3006178" cy="690990"/>
            </a:xfrm>
            <a:custGeom>
              <a:avLst/>
              <a:gdLst/>
              <a:ahLst/>
              <a:cxnLst/>
              <a:rect l="l" t="t" r="r" b="b"/>
              <a:pathLst>
                <a:path w="72132" h="25868" extrusionOk="0">
                  <a:moveTo>
                    <a:pt x="33085" y="942"/>
                  </a:moveTo>
                  <a:cubicBezTo>
                    <a:pt x="34029" y="942"/>
                    <a:pt x="34973" y="981"/>
                    <a:pt x="35918" y="981"/>
                  </a:cubicBezTo>
                  <a:cubicBezTo>
                    <a:pt x="36232" y="981"/>
                    <a:pt x="36546" y="977"/>
                    <a:pt x="36860" y="965"/>
                  </a:cubicBezTo>
                  <a:cubicBezTo>
                    <a:pt x="36974" y="961"/>
                    <a:pt x="37087" y="959"/>
                    <a:pt x="37201" y="959"/>
                  </a:cubicBezTo>
                  <a:cubicBezTo>
                    <a:pt x="38334" y="959"/>
                    <a:pt x="39474" y="1152"/>
                    <a:pt x="40613" y="1187"/>
                  </a:cubicBezTo>
                  <a:cubicBezTo>
                    <a:pt x="41489" y="1213"/>
                    <a:pt x="42362" y="1268"/>
                    <a:pt x="43236" y="1318"/>
                  </a:cubicBezTo>
                  <a:cubicBezTo>
                    <a:pt x="44236" y="1376"/>
                    <a:pt x="45235" y="1473"/>
                    <a:pt x="46237" y="1513"/>
                  </a:cubicBezTo>
                  <a:cubicBezTo>
                    <a:pt x="47615" y="1566"/>
                    <a:pt x="48965" y="1889"/>
                    <a:pt x="50336" y="1957"/>
                  </a:cubicBezTo>
                  <a:cubicBezTo>
                    <a:pt x="51489" y="2015"/>
                    <a:pt x="52631" y="2162"/>
                    <a:pt x="53763" y="2341"/>
                  </a:cubicBezTo>
                  <a:cubicBezTo>
                    <a:pt x="54605" y="2472"/>
                    <a:pt x="55458" y="2497"/>
                    <a:pt x="56290" y="2667"/>
                  </a:cubicBezTo>
                  <a:cubicBezTo>
                    <a:pt x="57332" y="2879"/>
                    <a:pt x="58390" y="2987"/>
                    <a:pt x="59428" y="3180"/>
                  </a:cubicBezTo>
                  <a:cubicBezTo>
                    <a:pt x="60165" y="3316"/>
                    <a:pt x="60928" y="3360"/>
                    <a:pt x="61647" y="3594"/>
                  </a:cubicBezTo>
                  <a:cubicBezTo>
                    <a:pt x="62527" y="3878"/>
                    <a:pt x="63457" y="3939"/>
                    <a:pt x="64334" y="4249"/>
                  </a:cubicBezTo>
                  <a:cubicBezTo>
                    <a:pt x="64687" y="4375"/>
                    <a:pt x="65082" y="4408"/>
                    <a:pt x="65453" y="4517"/>
                  </a:cubicBezTo>
                  <a:cubicBezTo>
                    <a:pt x="66414" y="4795"/>
                    <a:pt x="67402" y="4988"/>
                    <a:pt x="68339" y="5327"/>
                  </a:cubicBezTo>
                  <a:cubicBezTo>
                    <a:pt x="68732" y="5469"/>
                    <a:pt x="69130" y="5661"/>
                    <a:pt x="69516" y="5844"/>
                  </a:cubicBezTo>
                  <a:cubicBezTo>
                    <a:pt x="69850" y="6004"/>
                    <a:pt x="70184" y="6150"/>
                    <a:pt x="70532" y="6277"/>
                  </a:cubicBezTo>
                  <a:cubicBezTo>
                    <a:pt x="70657" y="6321"/>
                    <a:pt x="70878" y="6372"/>
                    <a:pt x="70791" y="6595"/>
                  </a:cubicBezTo>
                  <a:cubicBezTo>
                    <a:pt x="70758" y="6680"/>
                    <a:pt x="70718" y="6708"/>
                    <a:pt x="70674" y="6708"/>
                  </a:cubicBezTo>
                  <a:cubicBezTo>
                    <a:pt x="70600" y="6708"/>
                    <a:pt x="70516" y="6626"/>
                    <a:pt x="70446" y="6606"/>
                  </a:cubicBezTo>
                  <a:cubicBezTo>
                    <a:pt x="69507" y="6344"/>
                    <a:pt x="68579" y="6035"/>
                    <a:pt x="67608" y="5900"/>
                  </a:cubicBezTo>
                  <a:cubicBezTo>
                    <a:pt x="67541" y="5891"/>
                    <a:pt x="67469" y="5880"/>
                    <a:pt x="67398" y="5880"/>
                  </a:cubicBezTo>
                  <a:cubicBezTo>
                    <a:pt x="67268" y="5880"/>
                    <a:pt x="67139" y="5918"/>
                    <a:pt x="67037" y="6075"/>
                  </a:cubicBezTo>
                  <a:cubicBezTo>
                    <a:pt x="67625" y="6313"/>
                    <a:pt x="68254" y="6345"/>
                    <a:pt x="68834" y="6544"/>
                  </a:cubicBezTo>
                  <a:cubicBezTo>
                    <a:pt x="69301" y="6703"/>
                    <a:pt x="69770" y="6845"/>
                    <a:pt x="70253" y="6932"/>
                  </a:cubicBezTo>
                  <a:cubicBezTo>
                    <a:pt x="70526" y="6981"/>
                    <a:pt x="70467" y="7134"/>
                    <a:pt x="70373" y="7307"/>
                  </a:cubicBezTo>
                  <a:cubicBezTo>
                    <a:pt x="70307" y="7430"/>
                    <a:pt x="70294" y="7568"/>
                    <a:pt x="70148" y="7568"/>
                  </a:cubicBezTo>
                  <a:cubicBezTo>
                    <a:pt x="70105" y="7568"/>
                    <a:pt x="70050" y="7556"/>
                    <a:pt x="69980" y="7528"/>
                  </a:cubicBezTo>
                  <a:cubicBezTo>
                    <a:pt x="69501" y="7339"/>
                    <a:pt x="69021" y="7139"/>
                    <a:pt x="68511" y="7019"/>
                  </a:cubicBezTo>
                  <a:cubicBezTo>
                    <a:pt x="67962" y="6890"/>
                    <a:pt x="67441" y="6655"/>
                    <a:pt x="66794" y="6559"/>
                  </a:cubicBezTo>
                  <a:lnTo>
                    <a:pt x="66794" y="6559"/>
                  </a:lnTo>
                  <a:cubicBezTo>
                    <a:pt x="67069" y="6881"/>
                    <a:pt x="67420" y="6863"/>
                    <a:pt x="67691" y="6948"/>
                  </a:cubicBezTo>
                  <a:cubicBezTo>
                    <a:pt x="68314" y="7145"/>
                    <a:pt x="68877" y="7486"/>
                    <a:pt x="69510" y="7653"/>
                  </a:cubicBezTo>
                  <a:cubicBezTo>
                    <a:pt x="69621" y="7682"/>
                    <a:pt x="69905" y="7771"/>
                    <a:pt x="69744" y="8061"/>
                  </a:cubicBezTo>
                  <a:cubicBezTo>
                    <a:pt x="69648" y="8233"/>
                    <a:pt x="69612" y="8458"/>
                    <a:pt x="69412" y="8458"/>
                  </a:cubicBezTo>
                  <a:cubicBezTo>
                    <a:pt x="69360" y="8458"/>
                    <a:pt x="69296" y="8442"/>
                    <a:pt x="69218" y="8406"/>
                  </a:cubicBezTo>
                  <a:cubicBezTo>
                    <a:pt x="68566" y="8110"/>
                    <a:pt x="67881" y="7885"/>
                    <a:pt x="67181" y="7754"/>
                  </a:cubicBezTo>
                  <a:cubicBezTo>
                    <a:pt x="66443" y="7616"/>
                    <a:pt x="65728" y="7346"/>
                    <a:pt x="64956" y="7346"/>
                  </a:cubicBezTo>
                  <a:cubicBezTo>
                    <a:pt x="64953" y="7346"/>
                    <a:pt x="64949" y="7346"/>
                    <a:pt x="64946" y="7346"/>
                  </a:cubicBezTo>
                  <a:cubicBezTo>
                    <a:pt x="65424" y="7646"/>
                    <a:pt x="65962" y="7837"/>
                    <a:pt x="66497" y="7934"/>
                  </a:cubicBezTo>
                  <a:cubicBezTo>
                    <a:pt x="67315" y="8082"/>
                    <a:pt x="68056" y="8441"/>
                    <a:pt x="68848" y="8652"/>
                  </a:cubicBezTo>
                  <a:cubicBezTo>
                    <a:pt x="68994" y="8691"/>
                    <a:pt x="69129" y="8778"/>
                    <a:pt x="68926" y="8960"/>
                  </a:cubicBezTo>
                  <a:cubicBezTo>
                    <a:pt x="68789" y="9082"/>
                    <a:pt x="68554" y="9151"/>
                    <a:pt x="68591" y="9410"/>
                  </a:cubicBezTo>
                  <a:cubicBezTo>
                    <a:pt x="68573" y="9412"/>
                    <a:pt x="68556" y="9412"/>
                    <a:pt x="68538" y="9412"/>
                  </a:cubicBezTo>
                  <a:cubicBezTo>
                    <a:pt x="68322" y="9412"/>
                    <a:pt x="68125" y="9327"/>
                    <a:pt x="67927" y="9258"/>
                  </a:cubicBezTo>
                  <a:cubicBezTo>
                    <a:pt x="66984" y="8932"/>
                    <a:pt x="66040" y="8610"/>
                    <a:pt x="65068" y="8383"/>
                  </a:cubicBezTo>
                  <a:cubicBezTo>
                    <a:pt x="65052" y="8379"/>
                    <a:pt x="65035" y="8377"/>
                    <a:pt x="65017" y="8377"/>
                  </a:cubicBezTo>
                  <a:cubicBezTo>
                    <a:pt x="64956" y="8377"/>
                    <a:pt x="64888" y="8403"/>
                    <a:pt x="64799" y="8476"/>
                  </a:cubicBezTo>
                  <a:cubicBezTo>
                    <a:pt x="65209" y="8651"/>
                    <a:pt x="65614" y="8838"/>
                    <a:pt x="66030" y="8996"/>
                  </a:cubicBezTo>
                  <a:cubicBezTo>
                    <a:pt x="66590" y="9211"/>
                    <a:pt x="67160" y="9399"/>
                    <a:pt x="67722" y="9608"/>
                  </a:cubicBezTo>
                  <a:cubicBezTo>
                    <a:pt x="67822" y="9646"/>
                    <a:pt x="68060" y="9702"/>
                    <a:pt x="67966" y="9795"/>
                  </a:cubicBezTo>
                  <a:cubicBezTo>
                    <a:pt x="67820" y="9939"/>
                    <a:pt x="67924" y="10278"/>
                    <a:pt x="67639" y="10278"/>
                  </a:cubicBezTo>
                  <a:cubicBezTo>
                    <a:pt x="67629" y="10278"/>
                    <a:pt x="67618" y="10277"/>
                    <a:pt x="67606" y="10276"/>
                  </a:cubicBezTo>
                  <a:cubicBezTo>
                    <a:pt x="67369" y="10255"/>
                    <a:pt x="67126" y="10253"/>
                    <a:pt x="66898" y="10142"/>
                  </a:cubicBezTo>
                  <a:cubicBezTo>
                    <a:pt x="65842" y="9626"/>
                    <a:pt x="64663" y="9586"/>
                    <a:pt x="63548" y="9274"/>
                  </a:cubicBezTo>
                  <a:lnTo>
                    <a:pt x="63548" y="9274"/>
                  </a:lnTo>
                  <a:cubicBezTo>
                    <a:pt x="63998" y="9686"/>
                    <a:pt x="64580" y="9783"/>
                    <a:pt x="65127" y="9966"/>
                  </a:cubicBezTo>
                  <a:cubicBezTo>
                    <a:pt x="65773" y="10183"/>
                    <a:pt x="66415" y="10411"/>
                    <a:pt x="67058" y="10636"/>
                  </a:cubicBezTo>
                  <a:cubicBezTo>
                    <a:pt x="67141" y="10666"/>
                    <a:pt x="67178" y="10727"/>
                    <a:pt x="67153" y="10822"/>
                  </a:cubicBezTo>
                  <a:cubicBezTo>
                    <a:pt x="67125" y="10922"/>
                    <a:pt x="66324" y="11702"/>
                    <a:pt x="66212" y="11702"/>
                  </a:cubicBezTo>
                  <a:cubicBezTo>
                    <a:pt x="66209" y="11702"/>
                    <a:pt x="66207" y="11701"/>
                    <a:pt x="66205" y="11700"/>
                  </a:cubicBezTo>
                  <a:cubicBezTo>
                    <a:pt x="65900" y="11549"/>
                    <a:pt x="65581" y="11441"/>
                    <a:pt x="65259" y="11333"/>
                  </a:cubicBezTo>
                  <a:cubicBezTo>
                    <a:pt x="64494" y="11074"/>
                    <a:pt x="63731" y="10806"/>
                    <a:pt x="62903" y="10806"/>
                  </a:cubicBezTo>
                  <a:cubicBezTo>
                    <a:pt x="62868" y="10806"/>
                    <a:pt x="62832" y="10806"/>
                    <a:pt x="62797" y="10807"/>
                  </a:cubicBezTo>
                  <a:cubicBezTo>
                    <a:pt x="63826" y="11326"/>
                    <a:pt x="64978" y="11555"/>
                    <a:pt x="65989" y="12172"/>
                  </a:cubicBezTo>
                  <a:cubicBezTo>
                    <a:pt x="65776" y="12361"/>
                    <a:pt x="65524" y="12540"/>
                    <a:pt x="65452" y="12865"/>
                  </a:cubicBezTo>
                  <a:cubicBezTo>
                    <a:pt x="65432" y="12953"/>
                    <a:pt x="65367" y="12997"/>
                    <a:pt x="65270" y="12997"/>
                  </a:cubicBezTo>
                  <a:cubicBezTo>
                    <a:pt x="65235" y="12997"/>
                    <a:pt x="65195" y="12991"/>
                    <a:pt x="65152" y="12980"/>
                  </a:cubicBezTo>
                  <a:cubicBezTo>
                    <a:pt x="64604" y="12838"/>
                    <a:pt x="64065" y="12660"/>
                    <a:pt x="63542" y="12446"/>
                  </a:cubicBezTo>
                  <a:cubicBezTo>
                    <a:pt x="63097" y="12262"/>
                    <a:pt x="62560" y="12345"/>
                    <a:pt x="62192" y="11974"/>
                  </a:cubicBezTo>
                  <a:cubicBezTo>
                    <a:pt x="62153" y="11935"/>
                    <a:pt x="62116" y="11921"/>
                    <a:pt x="62080" y="11921"/>
                  </a:cubicBezTo>
                  <a:cubicBezTo>
                    <a:pt x="61997" y="11921"/>
                    <a:pt x="61917" y="11992"/>
                    <a:pt x="61828" y="11992"/>
                  </a:cubicBezTo>
                  <a:cubicBezTo>
                    <a:pt x="61817" y="11992"/>
                    <a:pt x="61806" y="11991"/>
                    <a:pt x="61795" y="11988"/>
                  </a:cubicBezTo>
                  <a:lnTo>
                    <a:pt x="61795" y="11988"/>
                  </a:lnTo>
                  <a:cubicBezTo>
                    <a:pt x="62179" y="12401"/>
                    <a:pt x="62711" y="12521"/>
                    <a:pt x="63184" y="12709"/>
                  </a:cubicBezTo>
                  <a:cubicBezTo>
                    <a:pt x="63785" y="12947"/>
                    <a:pt x="64363" y="13238"/>
                    <a:pt x="64972" y="13459"/>
                  </a:cubicBezTo>
                  <a:cubicBezTo>
                    <a:pt x="65256" y="13561"/>
                    <a:pt x="65419" y="13730"/>
                    <a:pt x="65409" y="14066"/>
                  </a:cubicBezTo>
                  <a:cubicBezTo>
                    <a:pt x="65404" y="14279"/>
                    <a:pt x="65478" y="14499"/>
                    <a:pt x="65547" y="14707"/>
                  </a:cubicBezTo>
                  <a:cubicBezTo>
                    <a:pt x="65574" y="14787"/>
                    <a:pt x="65684" y="14846"/>
                    <a:pt x="65586" y="14943"/>
                  </a:cubicBezTo>
                  <a:cubicBezTo>
                    <a:pt x="65544" y="14984"/>
                    <a:pt x="65497" y="15003"/>
                    <a:pt x="65449" y="15003"/>
                  </a:cubicBezTo>
                  <a:cubicBezTo>
                    <a:pt x="65408" y="15003"/>
                    <a:pt x="65366" y="14989"/>
                    <a:pt x="65325" y="14965"/>
                  </a:cubicBezTo>
                  <a:cubicBezTo>
                    <a:pt x="64759" y="14620"/>
                    <a:pt x="64067" y="14613"/>
                    <a:pt x="63494" y="14272"/>
                  </a:cubicBezTo>
                  <a:cubicBezTo>
                    <a:pt x="63429" y="14234"/>
                    <a:pt x="63355" y="14219"/>
                    <a:pt x="63274" y="14219"/>
                  </a:cubicBezTo>
                  <a:cubicBezTo>
                    <a:pt x="63136" y="14219"/>
                    <a:pt x="62979" y="14262"/>
                    <a:pt x="62814" y="14308"/>
                  </a:cubicBezTo>
                  <a:cubicBezTo>
                    <a:pt x="63815" y="14748"/>
                    <a:pt x="64771" y="15154"/>
                    <a:pt x="65713" y="15590"/>
                  </a:cubicBezTo>
                  <a:cubicBezTo>
                    <a:pt x="66043" y="15744"/>
                    <a:pt x="66332" y="15948"/>
                    <a:pt x="66273" y="16425"/>
                  </a:cubicBezTo>
                  <a:cubicBezTo>
                    <a:pt x="66254" y="16581"/>
                    <a:pt x="66490" y="16770"/>
                    <a:pt x="66679" y="17046"/>
                  </a:cubicBezTo>
                  <a:cubicBezTo>
                    <a:pt x="65459" y="16419"/>
                    <a:pt x="64299" y="15953"/>
                    <a:pt x="63074" y="15673"/>
                  </a:cubicBezTo>
                  <a:lnTo>
                    <a:pt x="63025" y="15800"/>
                  </a:lnTo>
                  <a:cubicBezTo>
                    <a:pt x="63777" y="16108"/>
                    <a:pt x="64545" y="16384"/>
                    <a:pt x="65279" y="16733"/>
                  </a:cubicBezTo>
                  <a:cubicBezTo>
                    <a:pt x="65917" y="17036"/>
                    <a:pt x="66752" y="17133"/>
                    <a:pt x="67016" y="17910"/>
                  </a:cubicBezTo>
                  <a:cubicBezTo>
                    <a:pt x="67126" y="18236"/>
                    <a:pt x="67445" y="18489"/>
                    <a:pt x="67379" y="18890"/>
                  </a:cubicBezTo>
                  <a:cubicBezTo>
                    <a:pt x="67363" y="18990"/>
                    <a:pt x="67448" y="19159"/>
                    <a:pt x="67614" y="19238"/>
                  </a:cubicBezTo>
                  <a:cubicBezTo>
                    <a:pt x="66081" y="18577"/>
                    <a:pt x="64636" y="17733"/>
                    <a:pt x="62896" y="17359"/>
                  </a:cubicBezTo>
                  <a:lnTo>
                    <a:pt x="62896" y="17359"/>
                  </a:lnTo>
                  <a:cubicBezTo>
                    <a:pt x="63189" y="17777"/>
                    <a:pt x="63573" y="17876"/>
                    <a:pt x="63897" y="18037"/>
                  </a:cubicBezTo>
                  <a:cubicBezTo>
                    <a:pt x="64856" y="18517"/>
                    <a:pt x="65886" y="18848"/>
                    <a:pt x="66734" y="19552"/>
                  </a:cubicBezTo>
                  <a:cubicBezTo>
                    <a:pt x="67007" y="19779"/>
                    <a:pt x="67358" y="19989"/>
                    <a:pt x="67668" y="20101"/>
                  </a:cubicBezTo>
                  <a:cubicBezTo>
                    <a:pt x="68152" y="20277"/>
                    <a:pt x="68042" y="20697"/>
                    <a:pt x="68227" y="20979"/>
                  </a:cubicBezTo>
                  <a:cubicBezTo>
                    <a:pt x="68264" y="21034"/>
                    <a:pt x="68331" y="21099"/>
                    <a:pt x="68376" y="21229"/>
                  </a:cubicBezTo>
                  <a:cubicBezTo>
                    <a:pt x="68067" y="21093"/>
                    <a:pt x="67741" y="21198"/>
                    <a:pt x="67515" y="20835"/>
                  </a:cubicBezTo>
                  <a:cubicBezTo>
                    <a:pt x="67412" y="20670"/>
                    <a:pt x="67047" y="20616"/>
                    <a:pt x="66804" y="20525"/>
                  </a:cubicBezTo>
                  <a:cubicBezTo>
                    <a:pt x="66348" y="20353"/>
                    <a:pt x="65856" y="20278"/>
                    <a:pt x="65426" y="20022"/>
                  </a:cubicBezTo>
                  <a:cubicBezTo>
                    <a:pt x="65281" y="19936"/>
                    <a:pt x="65186" y="19891"/>
                    <a:pt x="65095" y="19891"/>
                  </a:cubicBezTo>
                  <a:cubicBezTo>
                    <a:pt x="64986" y="19891"/>
                    <a:pt x="64883" y="19956"/>
                    <a:pt x="64707" y="20091"/>
                  </a:cubicBezTo>
                  <a:cubicBezTo>
                    <a:pt x="65298" y="20423"/>
                    <a:pt x="65901" y="20709"/>
                    <a:pt x="66499" y="21006"/>
                  </a:cubicBezTo>
                  <a:cubicBezTo>
                    <a:pt x="67185" y="21346"/>
                    <a:pt x="67900" y="21675"/>
                    <a:pt x="68480" y="22156"/>
                  </a:cubicBezTo>
                  <a:cubicBezTo>
                    <a:pt x="68874" y="22482"/>
                    <a:pt x="69175" y="23012"/>
                    <a:pt x="69158" y="23604"/>
                  </a:cubicBezTo>
                  <a:cubicBezTo>
                    <a:pt x="69152" y="23799"/>
                    <a:pt x="69042" y="23853"/>
                    <a:pt x="68919" y="23853"/>
                  </a:cubicBezTo>
                  <a:cubicBezTo>
                    <a:pt x="68851" y="23853"/>
                    <a:pt x="68779" y="23837"/>
                    <a:pt x="68718" y="23819"/>
                  </a:cubicBezTo>
                  <a:cubicBezTo>
                    <a:pt x="68389" y="23721"/>
                    <a:pt x="68093" y="23539"/>
                    <a:pt x="67732" y="23539"/>
                  </a:cubicBezTo>
                  <a:cubicBezTo>
                    <a:pt x="67683" y="23539"/>
                    <a:pt x="67632" y="23542"/>
                    <a:pt x="67580" y="23550"/>
                  </a:cubicBezTo>
                  <a:cubicBezTo>
                    <a:pt x="67571" y="23551"/>
                    <a:pt x="67561" y="23552"/>
                    <a:pt x="67552" y="23552"/>
                  </a:cubicBezTo>
                  <a:cubicBezTo>
                    <a:pt x="67336" y="23552"/>
                    <a:pt x="67259" y="23182"/>
                    <a:pt x="66993" y="23182"/>
                  </a:cubicBezTo>
                  <a:cubicBezTo>
                    <a:pt x="66981" y="23182"/>
                    <a:pt x="66969" y="23183"/>
                    <a:pt x="66956" y="23185"/>
                  </a:cubicBezTo>
                  <a:cubicBezTo>
                    <a:pt x="66956" y="23061"/>
                    <a:pt x="66910" y="23031"/>
                    <a:pt x="66849" y="23031"/>
                  </a:cubicBezTo>
                  <a:cubicBezTo>
                    <a:pt x="66800" y="23031"/>
                    <a:pt x="66741" y="23051"/>
                    <a:pt x="66691" y="23056"/>
                  </a:cubicBezTo>
                  <a:cubicBezTo>
                    <a:pt x="66649" y="23061"/>
                    <a:pt x="66610" y="23068"/>
                    <a:pt x="66575" y="23068"/>
                  </a:cubicBezTo>
                  <a:cubicBezTo>
                    <a:pt x="66505" y="23068"/>
                    <a:pt x="66455" y="23038"/>
                    <a:pt x="66453" y="22894"/>
                  </a:cubicBezTo>
                  <a:cubicBezTo>
                    <a:pt x="66451" y="22781"/>
                    <a:pt x="66413" y="22699"/>
                    <a:pt x="66341" y="22699"/>
                  </a:cubicBezTo>
                  <a:cubicBezTo>
                    <a:pt x="66297" y="22699"/>
                    <a:pt x="66241" y="22730"/>
                    <a:pt x="66172" y="22805"/>
                  </a:cubicBezTo>
                  <a:cubicBezTo>
                    <a:pt x="66138" y="22842"/>
                    <a:pt x="66109" y="22857"/>
                    <a:pt x="66084" y="22857"/>
                  </a:cubicBezTo>
                  <a:cubicBezTo>
                    <a:pt x="66028" y="22857"/>
                    <a:pt x="66000" y="22777"/>
                    <a:pt x="66002" y="22713"/>
                  </a:cubicBezTo>
                  <a:cubicBezTo>
                    <a:pt x="66011" y="22524"/>
                    <a:pt x="65895" y="22446"/>
                    <a:pt x="65779" y="22446"/>
                  </a:cubicBezTo>
                  <a:cubicBezTo>
                    <a:pt x="65751" y="22446"/>
                    <a:pt x="65723" y="22451"/>
                    <a:pt x="65697" y="22459"/>
                  </a:cubicBezTo>
                  <a:cubicBezTo>
                    <a:pt x="65637" y="22479"/>
                    <a:pt x="65581" y="22487"/>
                    <a:pt x="65530" y="22487"/>
                  </a:cubicBezTo>
                  <a:cubicBezTo>
                    <a:pt x="65256" y="22487"/>
                    <a:pt x="65089" y="22248"/>
                    <a:pt x="64902" y="22119"/>
                  </a:cubicBezTo>
                  <a:cubicBezTo>
                    <a:pt x="64680" y="21963"/>
                    <a:pt x="64484" y="21825"/>
                    <a:pt x="64210" y="21800"/>
                  </a:cubicBezTo>
                  <a:cubicBezTo>
                    <a:pt x="63863" y="21767"/>
                    <a:pt x="63595" y="21514"/>
                    <a:pt x="63302" y="21404"/>
                  </a:cubicBezTo>
                  <a:cubicBezTo>
                    <a:pt x="62883" y="21245"/>
                    <a:pt x="62452" y="21088"/>
                    <a:pt x="62035" y="20918"/>
                  </a:cubicBezTo>
                  <a:cubicBezTo>
                    <a:pt x="61161" y="20564"/>
                    <a:pt x="60245" y="20355"/>
                    <a:pt x="59365" y="20057"/>
                  </a:cubicBezTo>
                  <a:cubicBezTo>
                    <a:pt x="58840" y="19879"/>
                    <a:pt x="58279" y="19740"/>
                    <a:pt x="57754" y="19580"/>
                  </a:cubicBezTo>
                  <a:cubicBezTo>
                    <a:pt x="56920" y="19326"/>
                    <a:pt x="56047" y="19158"/>
                    <a:pt x="55205" y="18901"/>
                  </a:cubicBezTo>
                  <a:cubicBezTo>
                    <a:pt x="54674" y="18738"/>
                    <a:pt x="54122" y="18756"/>
                    <a:pt x="53585" y="18617"/>
                  </a:cubicBezTo>
                  <a:cubicBezTo>
                    <a:pt x="52960" y="18456"/>
                    <a:pt x="52327" y="18185"/>
                    <a:pt x="51705" y="18170"/>
                  </a:cubicBezTo>
                  <a:cubicBezTo>
                    <a:pt x="50941" y="18151"/>
                    <a:pt x="50228" y="17964"/>
                    <a:pt x="49495" y="17839"/>
                  </a:cubicBezTo>
                  <a:cubicBezTo>
                    <a:pt x="48492" y="17670"/>
                    <a:pt x="47488" y="17590"/>
                    <a:pt x="46470" y="17550"/>
                  </a:cubicBezTo>
                  <a:cubicBezTo>
                    <a:pt x="45508" y="17511"/>
                    <a:pt x="44544" y="17370"/>
                    <a:pt x="43577" y="17298"/>
                  </a:cubicBezTo>
                  <a:cubicBezTo>
                    <a:pt x="43506" y="17293"/>
                    <a:pt x="43436" y="17291"/>
                    <a:pt x="43366" y="17291"/>
                  </a:cubicBezTo>
                  <a:cubicBezTo>
                    <a:pt x="43093" y="17291"/>
                    <a:pt x="42821" y="17322"/>
                    <a:pt x="42550" y="17322"/>
                  </a:cubicBezTo>
                  <a:cubicBezTo>
                    <a:pt x="42368" y="17322"/>
                    <a:pt x="42187" y="17308"/>
                    <a:pt x="42005" y="17262"/>
                  </a:cubicBezTo>
                  <a:cubicBezTo>
                    <a:pt x="41753" y="17197"/>
                    <a:pt x="41499" y="17177"/>
                    <a:pt x="41245" y="17177"/>
                  </a:cubicBezTo>
                  <a:cubicBezTo>
                    <a:pt x="40839" y="17177"/>
                    <a:pt x="40431" y="17228"/>
                    <a:pt x="40023" y="17228"/>
                  </a:cubicBezTo>
                  <a:cubicBezTo>
                    <a:pt x="39926" y="17228"/>
                    <a:pt x="39829" y="17225"/>
                    <a:pt x="39732" y="17218"/>
                  </a:cubicBezTo>
                  <a:cubicBezTo>
                    <a:pt x="39549" y="17204"/>
                    <a:pt x="39364" y="17199"/>
                    <a:pt x="39180" y="17199"/>
                  </a:cubicBezTo>
                  <a:cubicBezTo>
                    <a:pt x="38414" y="17199"/>
                    <a:pt x="37643" y="17291"/>
                    <a:pt x="36875" y="17291"/>
                  </a:cubicBezTo>
                  <a:cubicBezTo>
                    <a:pt x="36859" y="17291"/>
                    <a:pt x="36843" y="17291"/>
                    <a:pt x="36827" y="17291"/>
                  </a:cubicBezTo>
                  <a:cubicBezTo>
                    <a:pt x="36176" y="17289"/>
                    <a:pt x="35519" y="17286"/>
                    <a:pt x="34871" y="17282"/>
                  </a:cubicBezTo>
                  <a:cubicBezTo>
                    <a:pt x="34847" y="17282"/>
                    <a:pt x="34824" y="17282"/>
                    <a:pt x="34801" y="17282"/>
                  </a:cubicBezTo>
                  <a:cubicBezTo>
                    <a:pt x="34299" y="17282"/>
                    <a:pt x="33780" y="17307"/>
                    <a:pt x="33270" y="17336"/>
                  </a:cubicBezTo>
                  <a:cubicBezTo>
                    <a:pt x="31958" y="17409"/>
                    <a:pt x="30648" y="17472"/>
                    <a:pt x="29336" y="17525"/>
                  </a:cubicBezTo>
                  <a:cubicBezTo>
                    <a:pt x="28507" y="17558"/>
                    <a:pt x="27679" y="17624"/>
                    <a:pt x="26852" y="17670"/>
                  </a:cubicBezTo>
                  <a:cubicBezTo>
                    <a:pt x="26310" y="17699"/>
                    <a:pt x="25746" y="17817"/>
                    <a:pt x="25190" y="17875"/>
                  </a:cubicBezTo>
                  <a:cubicBezTo>
                    <a:pt x="24082" y="17987"/>
                    <a:pt x="22971" y="18110"/>
                    <a:pt x="21896" y="18384"/>
                  </a:cubicBezTo>
                  <a:cubicBezTo>
                    <a:pt x="20828" y="18655"/>
                    <a:pt x="19744" y="18859"/>
                    <a:pt x="18672" y="19096"/>
                  </a:cubicBezTo>
                  <a:cubicBezTo>
                    <a:pt x="17470" y="19361"/>
                    <a:pt x="16290" y="19707"/>
                    <a:pt x="15118" y="20050"/>
                  </a:cubicBezTo>
                  <a:cubicBezTo>
                    <a:pt x="14216" y="20315"/>
                    <a:pt x="13287" y="20541"/>
                    <a:pt x="12421" y="20892"/>
                  </a:cubicBezTo>
                  <a:cubicBezTo>
                    <a:pt x="11576" y="21236"/>
                    <a:pt x="10724" y="21586"/>
                    <a:pt x="9873" y="21907"/>
                  </a:cubicBezTo>
                  <a:cubicBezTo>
                    <a:pt x="9349" y="22105"/>
                    <a:pt x="8817" y="22322"/>
                    <a:pt x="8293" y="22523"/>
                  </a:cubicBezTo>
                  <a:cubicBezTo>
                    <a:pt x="7727" y="22739"/>
                    <a:pt x="7144" y="22973"/>
                    <a:pt x="6628" y="23337"/>
                  </a:cubicBezTo>
                  <a:cubicBezTo>
                    <a:pt x="6246" y="23607"/>
                    <a:pt x="5788" y="23778"/>
                    <a:pt x="5363" y="23978"/>
                  </a:cubicBezTo>
                  <a:cubicBezTo>
                    <a:pt x="4839" y="24225"/>
                    <a:pt x="4331" y="24515"/>
                    <a:pt x="3778" y="24711"/>
                  </a:cubicBezTo>
                  <a:cubicBezTo>
                    <a:pt x="3554" y="24791"/>
                    <a:pt x="3385" y="24838"/>
                    <a:pt x="3248" y="24838"/>
                  </a:cubicBezTo>
                  <a:cubicBezTo>
                    <a:pt x="3050" y="24838"/>
                    <a:pt x="2915" y="24741"/>
                    <a:pt x="2768" y="24501"/>
                  </a:cubicBezTo>
                  <a:cubicBezTo>
                    <a:pt x="2634" y="24281"/>
                    <a:pt x="2818" y="23591"/>
                    <a:pt x="3065" y="23408"/>
                  </a:cubicBezTo>
                  <a:cubicBezTo>
                    <a:pt x="3553" y="23047"/>
                    <a:pt x="4113" y="22805"/>
                    <a:pt x="4629" y="22493"/>
                  </a:cubicBezTo>
                  <a:cubicBezTo>
                    <a:pt x="5136" y="22189"/>
                    <a:pt x="5665" y="21918"/>
                    <a:pt x="6203" y="21707"/>
                  </a:cubicBezTo>
                  <a:cubicBezTo>
                    <a:pt x="6996" y="21398"/>
                    <a:pt x="7690" y="20873"/>
                    <a:pt x="8619" y="20693"/>
                  </a:cubicBezTo>
                  <a:cubicBezTo>
                    <a:pt x="8486" y="20626"/>
                    <a:pt x="8365" y="20601"/>
                    <a:pt x="8253" y="20601"/>
                  </a:cubicBezTo>
                  <a:cubicBezTo>
                    <a:pt x="8038" y="20601"/>
                    <a:pt x="7859" y="20694"/>
                    <a:pt x="7698" y="20764"/>
                  </a:cubicBezTo>
                  <a:cubicBezTo>
                    <a:pt x="7221" y="20973"/>
                    <a:pt x="6725" y="21107"/>
                    <a:pt x="6228" y="21254"/>
                  </a:cubicBezTo>
                  <a:cubicBezTo>
                    <a:pt x="5854" y="21365"/>
                    <a:pt x="5540" y="21630"/>
                    <a:pt x="5159" y="21760"/>
                  </a:cubicBezTo>
                  <a:cubicBezTo>
                    <a:pt x="4530" y="21974"/>
                    <a:pt x="3965" y="22330"/>
                    <a:pt x="3392" y="22662"/>
                  </a:cubicBezTo>
                  <a:cubicBezTo>
                    <a:pt x="3346" y="22688"/>
                    <a:pt x="3281" y="22731"/>
                    <a:pt x="3221" y="22731"/>
                  </a:cubicBezTo>
                  <a:cubicBezTo>
                    <a:pt x="3192" y="22731"/>
                    <a:pt x="3165" y="22721"/>
                    <a:pt x="3140" y="22695"/>
                  </a:cubicBezTo>
                  <a:cubicBezTo>
                    <a:pt x="3103" y="22652"/>
                    <a:pt x="3116" y="22546"/>
                    <a:pt x="3132" y="22474"/>
                  </a:cubicBezTo>
                  <a:cubicBezTo>
                    <a:pt x="3211" y="22082"/>
                    <a:pt x="3423" y="21788"/>
                    <a:pt x="3780" y="21593"/>
                  </a:cubicBezTo>
                  <a:cubicBezTo>
                    <a:pt x="4619" y="21135"/>
                    <a:pt x="5399" y="20565"/>
                    <a:pt x="6299" y="20213"/>
                  </a:cubicBezTo>
                  <a:cubicBezTo>
                    <a:pt x="6499" y="20135"/>
                    <a:pt x="6716" y="20025"/>
                    <a:pt x="6869" y="19771"/>
                  </a:cubicBezTo>
                  <a:lnTo>
                    <a:pt x="6869" y="19771"/>
                  </a:lnTo>
                  <a:cubicBezTo>
                    <a:pt x="6307" y="19858"/>
                    <a:pt x="5837" y="20016"/>
                    <a:pt x="5394" y="20326"/>
                  </a:cubicBezTo>
                  <a:cubicBezTo>
                    <a:pt x="4899" y="20670"/>
                    <a:pt x="4260" y="20774"/>
                    <a:pt x="3807" y="21217"/>
                  </a:cubicBezTo>
                  <a:cubicBezTo>
                    <a:pt x="3798" y="21227"/>
                    <a:pt x="3785" y="21231"/>
                    <a:pt x="3771" y="21231"/>
                  </a:cubicBezTo>
                  <a:cubicBezTo>
                    <a:pt x="3703" y="21231"/>
                    <a:pt x="3598" y="21136"/>
                    <a:pt x="3631" y="21022"/>
                  </a:cubicBezTo>
                  <a:cubicBezTo>
                    <a:pt x="3761" y="20580"/>
                    <a:pt x="3865" y="20123"/>
                    <a:pt x="4056" y="19708"/>
                  </a:cubicBezTo>
                  <a:cubicBezTo>
                    <a:pt x="4224" y="19345"/>
                    <a:pt x="4667" y="19295"/>
                    <a:pt x="4985" y="19103"/>
                  </a:cubicBezTo>
                  <a:cubicBezTo>
                    <a:pt x="6229" y="18352"/>
                    <a:pt x="7603" y="17866"/>
                    <a:pt x="8900" y="17220"/>
                  </a:cubicBezTo>
                  <a:cubicBezTo>
                    <a:pt x="9205" y="17068"/>
                    <a:pt x="9548" y="17010"/>
                    <a:pt x="9854" y="16839"/>
                  </a:cubicBezTo>
                  <a:cubicBezTo>
                    <a:pt x="10004" y="16754"/>
                    <a:pt x="10077" y="16628"/>
                    <a:pt x="10187" y="16514"/>
                  </a:cubicBezTo>
                  <a:lnTo>
                    <a:pt x="10187" y="16514"/>
                  </a:lnTo>
                  <a:cubicBezTo>
                    <a:pt x="8248" y="17246"/>
                    <a:pt x="6284" y="17914"/>
                    <a:pt x="4424" y="19025"/>
                  </a:cubicBezTo>
                  <a:cubicBezTo>
                    <a:pt x="4468" y="18491"/>
                    <a:pt x="4503" y="18077"/>
                    <a:pt x="4987" y="17804"/>
                  </a:cubicBezTo>
                  <a:cubicBezTo>
                    <a:pt x="5728" y="17385"/>
                    <a:pt x="6476" y="16989"/>
                    <a:pt x="7278" y="16701"/>
                  </a:cubicBezTo>
                  <a:cubicBezTo>
                    <a:pt x="7481" y="16628"/>
                    <a:pt x="7702" y="16496"/>
                    <a:pt x="7828" y="16387"/>
                  </a:cubicBezTo>
                  <a:cubicBezTo>
                    <a:pt x="8181" y="16081"/>
                    <a:pt x="8641" y="16094"/>
                    <a:pt x="9005" y="15862"/>
                  </a:cubicBezTo>
                  <a:cubicBezTo>
                    <a:pt x="9083" y="15812"/>
                    <a:pt x="9204" y="15812"/>
                    <a:pt x="9170" y="15692"/>
                  </a:cubicBezTo>
                  <a:cubicBezTo>
                    <a:pt x="9151" y="15628"/>
                    <a:pt x="9103" y="15611"/>
                    <a:pt x="9050" y="15611"/>
                  </a:cubicBezTo>
                  <a:cubicBezTo>
                    <a:pt x="9005" y="15611"/>
                    <a:pt x="8958" y="15623"/>
                    <a:pt x="8923" y="15630"/>
                  </a:cubicBezTo>
                  <a:cubicBezTo>
                    <a:pt x="8460" y="15723"/>
                    <a:pt x="8024" y="15896"/>
                    <a:pt x="7596" y="16091"/>
                  </a:cubicBezTo>
                  <a:cubicBezTo>
                    <a:pt x="7114" y="16308"/>
                    <a:pt x="6621" y="16485"/>
                    <a:pt x="6104" y="16595"/>
                  </a:cubicBezTo>
                  <a:cubicBezTo>
                    <a:pt x="5888" y="16640"/>
                    <a:pt x="5815" y="16916"/>
                    <a:pt x="5578" y="16921"/>
                  </a:cubicBezTo>
                  <a:cubicBezTo>
                    <a:pt x="5517" y="16922"/>
                    <a:pt x="5443" y="16931"/>
                    <a:pt x="5378" y="16931"/>
                  </a:cubicBezTo>
                  <a:cubicBezTo>
                    <a:pt x="5316" y="16931"/>
                    <a:pt x="5260" y="16923"/>
                    <a:pt x="5228" y="16893"/>
                  </a:cubicBezTo>
                  <a:cubicBezTo>
                    <a:pt x="5123" y="16795"/>
                    <a:pt x="5256" y="16712"/>
                    <a:pt x="5337" y="16638"/>
                  </a:cubicBezTo>
                  <a:cubicBezTo>
                    <a:pt x="5379" y="16597"/>
                    <a:pt x="5405" y="16529"/>
                    <a:pt x="5417" y="16469"/>
                  </a:cubicBezTo>
                  <a:cubicBezTo>
                    <a:pt x="5650" y="15394"/>
                    <a:pt x="6507" y="15021"/>
                    <a:pt x="7400" y="14665"/>
                  </a:cubicBezTo>
                  <a:cubicBezTo>
                    <a:pt x="7984" y="14433"/>
                    <a:pt x="8546" y="14148"/>
                    <a:pt x="9105" y="13853"/>
                  </a:cubicBezTo>
                  <a:lnTo>
                    <a:pt x="9105" y="13853"/>
                  </a:lnTo>
                  <a:cubicBezTo>
                    <a:pt x="8057" y="13883"/>
                    <a:pt x="7142" y="14355"/>
                    <a:pt x="6142" y="14790"/>
                  </a:cubicBezTo>
                  <a:cubicBezTo>
                    <a:pt x="6296" y="14216"/>
                    <a:pt x="6653" y="13781"/>
                    <a:pt x="6694" y="13240"/>
                  </a:cubicBezTo>
                  <a:cubicBezTo>
                    <a:pt x="6700" y="13156"/>
                    <a:pt x="6803" y="13149"/>
                    <a:pt x="6885" y="13135"/>
                  </a:cubicBezTo>
                  <a:cubicBezTo>
                    <a:pt x="7609" y="13015"/>
                    <a:pt x="8215" y="12581"/>
                    <a:pt x="8905" y="12374"/>
                  </a:cubicBezTo>
                  <a:cubicBezTo>
                    <a:pt x="9513" y="12192"/>
                    <a:pt x="10007" y="11776"/>
                    <a:pt x="10633" y="11554"/>
                  </a:cubicBezTo>
                  <a:cubicBezTo>
                    <a:pt x="10519" y="11498"/>
                    <a:pt x="10409" y="11477"/>
                    <a:pt x="10302" y="11477"/>
                  </a:cubicBezTo>
                  <a:cubicBezTo>
                    <a:pt x="10007" y="11477"/>
                    <a:pt x="9739" y="11643"/>
                    <a:pt x="9488" y="11718"/>
                  </a:cubicBezTo>
                  <a:cubicBezTo>
                    <a:pt x="8584" y="11991"/>
                    <a:pt x="7708" y="12368"/>
                    <a:pt x="6827" y="12721"/>
                  </a:cubicBezTo>
                  <a:cubicBezTo>
                    <a:pt x="6733" y="12759"/>
                    <a:pt x="6651" y="12777"/>
                    <a:pt x="6581" y="12777"/>
                  </a:cubicBezTo>
                  <a:cubicBezTo>
                    <a:pt x="6375" y="12777"/>
                    <a:pt x="6273" y="12621"/>
                    <a:pt x="6246" y="12371"/>
                  </a:cubicBezTo>
                  <a:cubicBezTo>
                    <a:pt x="6220" y="12129"/>
                    <a:pt x="6102" y="11957"/>
                    <a:pt x="5907" y="11892"/>
                  </a:cubicBezTo>
                  <a:cubicBezTo>
                    <a:pt x="5777" y="11849"/>
                    <a:pt x="5710" y="11806"/>
                    <a:pt x="5705" y="11690"/>
                  </a:cubicBezTo>
                  <a:cubicBezTo>
                    <a:pt x="5699" y="11563"/>
                    <a:pt x="5841" y="11565"/>
                    <a:pt x="5911" y="11534"/>
                  </a:cubicBezTo>
                  <a:cubicBezTo>
                    <a:pt x="6463" y="11302"/>
                    <a:pt x="7045" y="11129"/>
                    <a:pt x="7574" y="10855"/>
                  </a:cubicBezTo>
                  <a:cubicBezTo>
                    <a:pt x="8082" y="10592"/>
                    <a:pt x="8682" y="10652"/>
                    <a:pt x="9169" y="10307"/>
                  </a:cubicBezTo>
                  <a:lnTo>
                    <a:pt x="9169" y="10307"/>
                  </a:lnTo>
                  <a:cubicBezTo>
                    <a:pt x="9087" y="10325"/>
                    <a:pt x="9004" y="10331"/>
                    <a:pt x="8922" y="10331"/>
                  </a:cubicBezTo>
                  <a:cubicBezTo>
                    <a:pt x="8742" y="10331"/>
                    <a:pt x="8562" y="10301"/>
                    <a:pt x="8389" y="10301"/>
                  </a:cubicBezTo>
                  <a:cubicBezTo>
                    <a:pt x="8290" y="10301"/>
                    <a:pt x="8194" y="10311"/>
                    <a:pt x="8100" y="10341"/>
                  </a:cubicBezTo>
                  <a:cubicBezTo>
                    <a:pt x="7216" y="10624"/>
                    <a:pt x="6317" y="10867"/>
                    <a:pt x="5462" y="11236"/>
                  </a:cubicBezTo>
                  <a:cubicBezTo>
                    <a:pt x="5350" y="11284"/>
                    <a:pt x="5239" y="11330"/>
                    <a:pt x="5140" y="11330"/>
                  </a:cubicBezTo>
                  <a:cubicBezTo>
                    <a:pt x="5027" y="11330"/>
                    <a:pt x="4928" y="11270"/>
                    <a:pt x="4861" y="11085"/>
                  </a:cubicBezTo>
                  <a:cubicBezTo>
                    <a:pt x="4856" y="11069"/>
                    <a:pt x="4849" y="11055"/>
                    <a:pt x="4839" y="11043"/>
                  </a:cubicBezTo>
                  <a:cubicBezTo>
                    <a:pt x="4514" y="10706"/>
                    <a:pt x="4524" y="10732"/>
                    <a:pt x="5025" y="10540"/>
                  </a:cubicBezTo>
                  <a:cubicBezTo>
                    <a:pt x="5499" y="10357"/>
                    <a:pt x="6019" y="10287"/>
                    <a:pt x="6446" y="9987"/>
                  </a:cubicBezTo>
                  <a:lnTo>
                    <a:pt x="6461" y="10001"/>
                  </a:lnTo>
                  <a:cubicBezTo>
                    <a:pt x="6379" y="9893"/>
                    <a:pt x="6355" y="9766"/>
                    <a:pt x="6228" y="9766"/>
                  </a:cubicBezTo>
                  <a:cubicBezTo>
                    <a:pt x="6173" y="9766"/>
                    <a:pt x="6099" y="9790"/>
                    <a:pt x="5992" y="9850"/>
                  </a:cubicBezTo>
                  <a:cubicBezTo>
                    <a:pt x="5767" y="9974"/>
                    <a:pt x="5455" y="10149"/>
                    <a:pt x="5124" y="10149"/>
                  </a:cubicBezTo>
                  <a:cubicBezTo>
                    <a:pt x="5069" y="10149"/>
                    <a:pt x="5013" y="10144"/>
                    <a:pt x="4956" y="10133"/>
                  </a:cubicBezTo>
                  <a:cubicBezTo>
                    <a:pt x="4945" y="10131"/>
                    <a:pt x="4933" y="10130"/>
                    <a:pt x="4921" y="10130"/>
                  </a:cubicBezTo>
                  <a:cubicBezTo>
                    <a:pt x="4846" y="10130"/>
                    <a:pt x="4757" y="10166"/>
                    <a:pt x="4696" y="10209"/>
                  </a:cubicBezTo>
                  <a:cubicBezTo>
                    <a:pt x="4557" y="10309"/>
                    <a:pt x="4437" y="10424"/>
                    <a:pt x="4257" y="10424"/>
                  </a:cubicBezTo>
                  <a:cubicBezTo>
                    <a:pt x="4226" y="10424"/>
                    <a:pt x="4193" y="10421"/>
                    <a:pt x="4158" y="10413"/>
                  </a:cubicBezTo>
                  <a:cubicBezTo>
                    <a:pt x="3846" y="10347"/>
                    <a:pt x="3619" y="10142"/>
                    <a:pt x="3399" y="9956"/>
                  </a:cubicBezTo>
                  <a:cubicBezTo>
                    <a:pt x="3150" y="9745"/>
                    <a:pt x="3511" y="9750"/>
                    <a:pt x="3581" y="9672"/>
                  </a:cubicBezTo>
                  <a:cubicBezTo>
                    <a:pt x="3707" y="9531"/>
                    <a:pt x="4137" y="9609"/>
                    <a:pt x="4027" y="9352"/>
                  </a:cubicBezTo>
                  <a:cubicBezTo>
                    <a:pt x="4001" y="9290"/>
                    <a:pt x="3958" y="9266"/>
                    <a:pt x="3906" y="9266"/>
                  </a:cubicBezTo>
                  <a:cubicBezTo>
                    <a:pt x="3776" y="9266"/>
                    <a:pt x="3589" y="9418"/>
                    <a:pt x="3473" y="9493"/>
                  </a:cubicBezTo>
                  <a:cubicBezTo>
                    <a:pt x="3352" y="9572"/>
                    <a:pt x="3250" y="9603"/>
                    <a:pt x="3158" y="9603"/>
                  </a:cubicBezTo>
                  <a:cubicBezTo>
                    <a:pt x="2891" y="9603"/>
                    <a:pt x="2724" y="9331"/>
                    <a:pt x="2510" y="9175"/>
                  </a:cubicBezTo>
                  <a:cubicBezTo>
                    <a:pt x="2327" y="9042"/>
                    <a:pt x="2262" y="8780"/>
                    <a:pt x="1911" y="8696"/>
                  </a:cubicBezTo>
                  <a:cubicBezTo>
                    <a:pt x="3651" y="8039"/>
                    <a:pt x="5295" y="7378"/>
                    <a:pt x="7020" y="6884"/>
                  </a:cubicBezTo>
                  <a:cubicBezTo>
                    <a:pt x="6873" y="6803"/>
                    <a:pt x="6800" y="6779"/>
                    <a:pt x="6723" y="6779"/>
                  </a:cubicBezTo>
                  <a:cubicBezTo>
                    <a:pt x="6644" y="6779"/>
                    <a:pt x="6562" y="6805"/>
                    <a:pt x="6391" y="6823"/>
                  </a:cubicBezTo>
                  <a:cubicBezTo>
                    <a:pt x="5584" y="6910"/>
                    <a:pt x="4810" y="7151"/>
                    <a:pt x="4058" y="7397"/>
                  </a:cubicBezTo>
                  <a:cubicBezTo>
                    <a:pt x="3410" y="7608"/>
                    <a:pt x="2711" y="7732"/>
                    <a:pt x="2120" y="8126"/>
                  </a:cubicBezTo>
                  <a:cubicBezTo>
                    <a:pt x="1978" y="8219"/>
                    <a:pt x="1817" y="8368"/>
                    <a:pt x="1651" y="8368"/>
                  </a:cubicBezTo>
                  <a:cubicBezTo>
                    <a:pt x="1563" y="8368"/>
                    <a:pt x="1474" y="8327"/>
                    <a:pt x="1384" y="8215"/>
                  </a:cubicBezTo>
                  <a:cubicBezTo>
                    <a:pt x="1167" y="7940"/>
                    <a:pt x="803" y="7671"/>
                    <a:pt x="1167" y="7238"/>
                  </a:cubicBezTo>
                  <a:cubicBezTo>
                    <a:pt x="1322" y="7053"/>
                    <a:pt x="1355" y="6831"/>
                    <a:pt x="1651" y="6694"/>
                  </a:cubicBezTo>
                  <a:cubicBezTo>
                    <a:pt x="2532" y="6282"/>
                    <a:pt x="3471" y="6042"/>
                    <a:pt x="4385" y="5750"/>
                  </a:cubicBezTo>
                  <a:cubicBezTo>
                    <a:pt x="5270" y="5467"/>
                    <a:pt x="6192" y="5268"/>
                    <a:pt x="7081" y="4980"/>
                  </a:cubicBezTo>
                  <a:cubicBezTo>
                    <a:pt x="8079" y="4656"/>
                    <a:pt x="9126" y="4542"/>
                    <a:pt x="10121" y="4241"/>
                  </a:cubicBezTo>
                  <a:cubicBezTo>
                    <a:pt x="11257" y="3896"/>
                    <a:pt x="12416" y="3650"/>
                    <a:pt x="13561" y="3353"/>
                  </a:cubicBezTo>
                  <a:cubicBezTo>
                    <a:pt x="14295" y="3161"/>
                    <a:pt x="15059" y="3049"/>
                    <a:pt x="15791" y="2866"/>
                  </a:cubicBezTo>
                  <a:cubicBezTo>
                    <a:pt x="16327" y="2731"/>
                    <a:pt x="16885" y="2618"/>
                    <a:pt x="17417" y="2519"/>
                  </a:cubicBezTo>
                  <a:cubicBezTo>
                    <a:pt x="18240" y="2366"/>
                    <a:pt x="19064" y="2190"/>
                    <a:pt x="19896" y="2066"/>
                  </a:cubicBezTo>
                  <a:cubicBezTo>
                    <a:pt x="21314" y="1853"/>
                    <a:pt x="22728" y="1622"/>
                    <a:pt x="24149" y="1426"/>
                  </a:cubicBezTo>
                  <a:cubicBezTo>
                    <a:pt x="25302" y="1266"/>
                    <a:pt x="26464" y="1134"/>
                    <a:pt x="27613" y="1081"/>
                  </a:cubicBezTo>
                  <a:cubicBezTo>
                    <a:pt x="29307" y="1006"/>
                    <a:pt x="31009" y="967"/>
                    <a:pt x="32708" y="945"/>
                  </a:cubicBezTo>
                  <a:cubicBezTo>
                    <a:pt x="32834" y="943"/>
                    <a:pt x="32960" y="942"/>
                    <a:pt x="33085" y="942"/>
                  </a:cubicBezTo>
                  <a:close/>
                  <a:moveTo>
                    <a:pt x="34952" y="1"/>
                  </a:moveTo>
                  <a:cubicBezTo>
                    <a:pt x="34873" y="1"/>
                    <a:pt x="34796" y="8"/>
                    <a:pt x="34720" y="29"/>
                  </a:cubicBezTo>
                  <a:cubicBezTo>
                    <a:pt x="34560" y="72"/>
                    <a:pt x="34401" y="87"/>
                    <a:pt x="34243" y="87"/>
                  </a:cubicBezTo>
                  <a:cubicBezTo>
                    <a:pt x="33952" y="87"/>
                    <a:pt x="33664" y="38"/>
                    <a:pt x="33371" y="38"/>
                  </a:cubicBezTo>
                  <a:cubicBezTo>
                    <a:pt x="33254" y="38"/>
                    <a:pt x="33136" y="46"/>
                    <a:pt x="33017" y="68"/>
                  </a:cubicBezTo>
                  <a:cubicBezTo>
                    <a:pt x="32776" y="111"/>
                    <a:pt x="32518" y="125"/>
                    <a:pt x="32257" y="125"/>
                  </a:cubicBezTo>
                  <a:cubicBezTo>
                    <a:pt x="32021" y="125"/>
                    <a:pt x="31782" y="114"/>
                    <a:pt x="31549" y="102"/>
                  </a:cubicBezTo>
                  <a:cubicBezTo>
                    <a:pt x="31512" y="100"/>
                    <a:pt x="31475" y="100"/>
                    <a:pt x="31438" y="100"/>
                  </a:cubicBezTo>
                  <a:cubicBezTo>
                    <a:pt x="31084" y="100"/>
                    <a:pt x="30724" y="171"/>
                    <a:pt x="30374" y="171"/>
                  </a:cubicBezTo>
                  <a:cubicBezTo>
                    <a:pt x="30273" y="171"/>
                    <a:pt x="30173" y="165"/>
                    <a:pt x="30074" y="150"/>
                  </a:cubicBezTo>
                  <a:cubicBezTo>
                    <a:pt x="29872" y="118"/>
                    <a:pt x="29671" y="107"/>
                    <a:pt x="29471" y="107"/>
                  </a:cubicBezTo>
                  <a:cubicBezTo>
                    <a:pt x="29007" y="107"/>
                    <a:pt x="28546" y="168"/>
                    <a:pt x="28089" y="179"/>
                  </a:cubicBezTo>
                  <a:cubicBezTo>
                    <a:pt x="27488" y="192"/>
                    <a:pt x="26862" y="273"/>
                    <a:pt x="26249" y="337"/>
                  </a:cubicBezTo>
                  <a:cubicBezTo>
                    <a:pt x="25904" y="373"/>
                    <a:pt x="25567" y="417"/>
                    <a:pt x="25219" y="417"/>
                  </a:cubicBezTo>
                  <a:cubicBezTo>
                    <a:pt x="25124" y="417"/>
                    <a:pt x="25028" y="414"/>
                    <a:pt x="24931" y="406"/>
                  </a:cubicBezTo>
                  <a:cubicBezTo>
                    <a:pt x="24910" y="405"/>
                    <a:pt x="24888" y="404"/>
                    <a:pt x="24866" y="404"/>
                  </a:cubicBezTo>
                  <a:cubicBezTo>
                    <a:pt x="24562" y="404"/>
                    <a:pt x="24225" y="546"/>
                    <a:pt x="23903" y="611"/>
                  </a:cubicBezTo>
                  <a:cubicBezTo>
                    <a:pt x="23191" y="755"/>
                    <a:pt x="22440" y="636"/>
                    <a:pt x="21757" y="948"/>
                  </a:cubicBezTo>
                  <a:cubicBezTo>
                    <a:pt x="21585" y="1027"/>
                    <a:pt x="21406" y="1042"/>
                    <a:pt x="21225" y="1042"/>
                  </a:cubicBezTo>
                  <a:cubicBezTo>
                    <a:pt x="21111" y="1042"/>
                    <a:pt x="20997" y="1036"/>
                    <a:pt x="20883" y="1036"/>
                  </a:cubicBezTo>
                  <a:cubicBezTo>
                    <a:pt x="20734" y="1036"/>
                    <a:pt x="20586" y="1047"/>
                    <a:pt x="20442" y="1094"/>
                  </a:cubicBezTo>
                  <a:cubicBezTo>
                    <a:pt x="19531" y="1390"/>
                    <a:pt x="18584" y="1519"/>
                    <a:pt x="17639" y="1633"/>
                  </a:cubicBezTo>
                  <a:cubicBezTo>
                    <a:pt x="17300" y="1675"/>
                    <a:pt x="16985" y="1842"/>
                    <a:pt x="16625" y="1842"/>
                  </a:cubicBezTo>
                  <a:cubicBezTo>
                    <a:pt x="16540" y="1842"/>
                    <a:pt x="16453" y="1833"/>
                    <a:pt x="16363" y="1811"/>
                  </a:cubicBezTo>
                  <a:cubicBezTo>
                    <a:pt x="16355" y="1809"/>
                    <a:pt x="16346" y="1808"/>
                    <a:pt x="16335" y="1808"/>
                  </a:cubicBezTo>
                  <a:cubicBezTo>
                    <a:pt x="16193" y="1808"/>
                    <a:pt x="15836" y="1983"/>
                    <a:pt x="15590" y="2040"/>
                  </a:cubicBezTo>
                  <a:cubicBezTo>
                    <a:pt x="14531" y="2291"/>
                    <a:pt x="13464" y="2485"/>
                    <a:pt x="12423" y="2827"/>
                  </a:cubicBezTo>
                  <a:cubicBezTo>
                    <a:pt x="11687" y="3070"/>
                    <a:pt x="10887" y="3119"/>
                    <a:pt x="10142" y="3341"/>
                  </a:cubicBezTo>
                  <a:cubicBezTo>
                    <a:pt x="9647" y="3489"/>
                    <a:pt x="9136" y="3543"/>
                    <a:pt x="8643" y="3714"/>
                  </a:cubicBezTo>
                  <a:cubicBezTo>
                    <a:pt x="7881" y="3979"/>
                    <a:pt x="7091" y="4244"/>
                    <a:pt x="6317" y="4380"/>
                  </a:cubicBezTo>
                  <a:cubicBezTo>
                    <a:pt x="5755" y="4479"/>
                    <a:pt x="5305" y="4792"/>
                    <a:pt x="4756" y="4869"/>
                  </a:cubicBezTo>
                  <a:cubicBezTo>
                    <a:pt x="4392" y="4919"/>
                    <a:pt x="4058" y="5152"/>
                    <a:pt x="3699" y="5265"/>
                  </a:cubicBezTo>
                  <a:cubicBezTo>
                    <a:pt x="3203" y="5421"/>
                    <a:pt x="2706" y="5583"/>
                    <a:pt x="2212" y="5744"/>
                  </a:cubicBezTo>
                  <a:cubicBezTo>
                    <a:pt x="1377" y="6017"/>
                    <a:pt x="492" y="6268"/>
                    <a:pt x="183" y="7279"/>
                  </a:cubicBezTo>
                  <a:cubicBezTo>
                    <a:pt x="1" y="7873"/>
                    <a:pt x="302" y="9026"/>
                    <a:pt x="815" y="9244"/>
                  </a:cubicBezTo>
                  <a:cubicBezTo>
                    <a:pt x="1241" y="9425"/>
                    <a:pt x="1552" y="9735"/>
                    <a:pt x="1892" y="10005"/>
                  </a:cubicBezTo>
                  <a:cubicBezTo>
                    <a:pt x="2323" y="10347"/>
                    <a:pt x="2614" y="10856"/>
                    <a:pt x="3103" y="11134"/>
                  </a:cubicBezTo>
                  <a:cubicBezTo>
                    <a:pt x="3402" y="11304"/>
                    <a:pt x="3767" y="11552"/>
                    <a:pt x="3889" y="11751"/>
                  </a:cubicBezTo>
                  <a:cubicBezTo>
                    <a:pt x="4161" y="12190"/>
                    <a:pt x="4564" y="12300"/>
                    <a:pt x="4942" y="12499"/>
                  </a:cubicBezTo>
                  <a:cubicBezTo>
                    <a:pt x="5410" y="12747"/>
                    <a:pt x="5533" y="13034"/>
                    <a:pt x="5352" y="13571"/>
                  </a:cubicBezTo>
                  <a:cubicBezTo>
                    <a:pt x="5287" y="13762"/>
                    <a:pt x="5124" y="14023"/>
                    <a:pt x="5192" y="14133"/>
                  </a:cubicBezTo>
                  <a:cubicBezTo>
                    <a:pt x="5340" y="14366"/>
                    <a:pt x="5167" y="14478"/>
                    <a:pt x="5076" y="14536"/>
                  </a:cubicBezTo>
                  <a:cubicBezTo>
                    <a:pt x="4722" y="14765"/>
                    <a:pt x="4624" y="15057"/>
                    <a:pt x="4687" y="15464"/>
                  </a:cubicBezTo>
                  <a:cubicBezTo>
                    <a:pt x="4711" y="15624"/>
                    <a:pt x="4756" y="15906"/>
                    <a:pt x="4436" y="15906"/>
                  </a:cubicBezTo>
                  <a:cubicBezTo>
                    <a:pt x="4434" y="15906"/>
                    <a:pt x="4432" y="15906"/>
                    <a:pt x="4430" y="15906"/>
                  </a:cubicBezTo>
                  <a:cubicBezTo>
                    <a:pt x="4428" y="15906"/>
                    <a:pt x="4426" y="15906"/>
                    <a:pt x="4424" y="15906"/>
                  </a:cubicBezTo>
                  <a:cubicBezTo>
                    <a:pt x="4284" y="15906"/>
                    <a:pt x="4303" y="15993"/>
                    <a:pt x="4275" y="16083"/>
                  </a:cubicBezTo>
                  <a:cubicBezTo>
                    <a:pt x="4197" y="16337"/>
                    <a:pt x="4163" y="16643"/>
                    <a:pt x="3995" y="16821"/>
                  </a:cubicBezTo>
                  <a:cubicBezTo>
                    <a:pt x="3727" y="17110"/>
                    <a:pt x="3663" y="17490"/>
                    <a:pt x="3526" y="17809"/>
                  </a:cubicBezTo>
                  <a:cubicBezTo>
                    <a:pt x="3297" y="18342"/>
                    <a:pt x="3035" y="18883"/>
                    <a:pt x="2913" y="19454"/>
                  </a:cubicBezTo>
                  <a:cubicBezTo>
                    <a:pt x="2845" y="19774"/>
                    <a:pt x="2713" y="20051"/>
                    <a:pt x="2599" y="20345"/>
                  </a:cubicBezTo>
                  <a:cubicBezTo>
                    <a:pt x="2566" y="20432"/>
                    <a:pt x="2323" y="21160"/>
                    <a:pt x="2319" y="21229"/>
                  </a:cubicBezTo>
                  <a:cubicBezTo>
                    <a:pt x="2295" y="21554"/>
                    <a:pt x="1980" y="21902"/>
                    <a:pt x="2029" y="22083"/>
                  </a:cubicBezTo>
                  <a:cubicBezTo>
                    <a:pt x="2128" y="22453"/>
                    <a:pt x="1594" y="22653"/>
                    <a:pt x="1881" y="22988"/>
                  </a:cubicBezTo>
                  <a:cubicBezTo>
                    <a:pt x="1425" y="23319"/>
                    <a:pt x="1879" y="23843"/>
                    <a:pt x="1614" y="24176"/>
                  </a:cubicBezTo>
                  <a:cubicBezTo>
                    <a:pt x="1691" y="24632"/>
                    <a:pt x="1804" y="25014"/>
                    <a:pt x="2085" y="25360"/>
                  </a:cubicBezTo>
                  <a:cubicBezTo>
                    <a:pt x="2371" y="25707"/>
                    <a:pt x="2693" y="25868"/>
                    <a:pt x="3062" y="25868"/>
                  </a:cubicBezTo>
                  <a:cubicBezTo>
                    <a:pt x="3252" y="25868"/>
                    <a:pt x="3455" y="25825"/>
                    <a:pt x="3673" y="25743"/>
                  </a:cubicBezTo>
                  <a:cubicBezTo>
                    <a:pt x="4530" y="25422"/>
                    <a:pt x="5320" y="24963"/>
                    <a:pt x="6159" y="24605"/>
                  </a:cubicBezTo>
                  <a:cubicBezTo>
                    <a:pt x="6676" y="24385"/>
                    <a:pt x="7206" y="24138"/>
                    <a:pt x="7683" y="23850"/>
                  </a:cubicBezTo>
                  <a:cubicBezTo>
                    <a:pt x="8249" y="23511"/>
                    <a:pt x="8875" y="23357"/>
                    <a:pt x="9454" y="23070"/>
                  </a:cubicBezTo>
                  <a:cubicBezTo>
                    <a:pt x="10196" y="22704"/>
                    <a:pt x="11013" y="22489"/>
                    <a:pt x="11795" y="22204"/>
                  </a:cubicBezTo>
                  <a:cubicBezTo>
                    <a:pt x="12296" y="22022"/>
                    <a:pt x="12798" y="21843"/>
                    <a:pt x="13291" y="21641"/>
                  </a:cubicBezTo>
                  <a:cubicBezTo>
                    <a:pt x="13881" y="21400"/>
                    <a:pt x="14524" y="21332"/>
                    <a:pt x="15107" y="21128"/>
                  </a:cubicBezTo>
                  <a:cubicBezTo>
                    <a:pt x="15846" y="20870"/>
                    <a:pt x="16590" y="20636"/>
                    <a:pt x="17341" y="20428"/>
                  </a:cubicBezTo>
                  <a:cubicBezTo>
                    <a:pt x="17974" y="20251"/>
                    <a:pt x="18653" y="20221"/>
                    <a:pt x="19272" y="20011"/>
                  </a:cubicBezTo>
                  <a:cubicBezTo>
                    <a:pt x="19655" y="19880"/>
                    <a:pt x="20094" y="19720"/>
                    <a:pt x="20436" y="19682"/>
                  </a:cubicBezTo>
                  <a:cubicBezTo>
                    <a:pt x="21077" y="19611"/>
                    <a:pt x="21703" y="19453"/>
                    <a:pt x="22343" y="19390"/>
                  </a:cubicBezTo>
                  <a:cubicBezTo>
                    <a:pt x="22534" y="19371"/>
                    <a:pt x="22649" y="19215"/>
                    <a:pt x="22872" y="19215"/>
                  </a:cubicBezTo>
                  <a:cubicBezTo>
                    <a:pt x="22878" y="19215"/>
                    <a:pt x="22885" y="19215"/>
                    <a:pt x="22892" y="19216"/>
                  </a:cubicBezTo>
                  <a:cubicBezTo>
                    <a:pt x="22928" y="19217"/>
                    <a:pt x="22965" y="19218"/>
                    <a:pt x="23001" y="19218"/>
                  </a:cubicBezTo>
                  <a:cubicBezTo>
                    <a:pt x="23493" y="19218"/>
                    <a:pt x="23980" y="19081"/>
                    <a:pt x="24479" y="19048"/>
                  </a:cubicBezTo>
                  <a:cubicBezTo>
                    <a:pt x="25192" y="19001"/>
                    <a:pt x="25906" y="18893"/>
                    <a:pt x="26620" y="18819"/>
                  </a:cubicBezTo>
                  <a:cubicBezTo>
                    <a:pt x="26655" y="18815"/>
                    <a:pt x="26690" y="18814"/>
                    <a:pt x="26726" y="18814"/>
                  </a:cubicBezTo>
                  <a:cubicBezTo>
                    <a:pt x="26871" y="18814"/>
                    <a:pt x="27019" y="18838"/>
                    <a:pt x="27157" y="18838"/>
                  </a:cubicBezTo>
                  <a:cubicBezTo>
                    <a:pt x="27253" y="18838"/>
                    <a:pt x="27344" y="18826"/>
                    <a:pt x="27426" y="18786"/>
                  </a:cubicBezTo>
                  <a:cubicBezTo>
                    <a:pt x="27816" y="18592"/>
                    <a:pt x="28269" y="18609"/>
                    <a:pt x="28624" y="18599"/>
                  </a:cubicBezTo>
                  <a:cubicBezTo>
                    <a:pt x="29619" y="18570"/>
                    <a:pt x="30613" y="18478"/>
                    <a:pt x="31606" y="18423"/>
                  </a:cubicBezTo>
                  <a:cubicBezTo>
                    <a:pt x="31630" y="18422"/>
                    <a:pt x="31653" y="18421"/>
                    <a:pt x="31676" y="18421"/>
                  </a:cubicBezTo>
                  <a:cubicBezTo>
                    <a:pt x="31971" y="18421"/>
                    <a:pt x="32247" y="18517"/>
                    <a:pt x="32540" y="18517"/>
                  </a:cubicBezTo>
                  <a:cubicBezTo>
                    <a:pt x="32599" y="18517"/>
                    <a:pt x="32659" y="18513"/>
                    <a:pt x="32720" y="18504"/>
                  </a:cubicBezTo>
                  <a:cubicBezTo>
                    <a:pt x="32890" y="18478"/>
                    <a:pt x="33049" y="18384"/>
                    <a:pt x="33229" y="18384"/>
                  </a:cubicBezTo>
                  <a:cubicBezTo>
                    <a:pt x="33269" y="18384"/>
                    <a:pt x="33309" y="18388"/>
                    <a:pt x="33350" y="18399"/>
                  </a:cubicBezTo>
                  <a:cubicBezTo>
                    <a:pt x="33635" y="18470"/>
                    <a:pt x="33926" y="18493"/>
                    <a:pt x="34216" y="18493"/>
                  </a:cubicBezTo>
                  <a:cubicBezTo>
                    <a:pt x="34625" y="18493"/>
                    <a:pt x="35035" y="18448"/>
                    <a:pt x="35431" y="18429"/>
                  </a:cubicBezTo>
                  <a:cubicBezTo>
                    <a:pt x="36126" y="18397"/>
                    <a:pt x="36837" y="18444"/>
                    <a:pt x="37548" y="18319"/>
                  </a:cubicBezTo>
                  <a:cubicBezTo>
                    <a:pt x="37713" y="18290"/>
                    <a:pt x="37884" y="18281"/>
                    <a:pt x="38058" y="18281"/>
                  </a:cubicBezTo>
                  <a:cubicBezTo>
                    <a:pt x="38411" y="18281"/>
                    <a:pt x="38778" y="18320"/>
                    <a:pt x="39141" y="18320"/>
                  </a:cubicBezTo>
                  <a:cubicBezTo>
                    <a:pt x="39201" y="18320"/>
                    <a:pt x="39261" y="18319"/>
                    <a:pt x="39321" y="18317"/>
                  </a:cubicBezTo>
                  <a:cubicBezTo>
                    <a:pt x="39444" y="18312"/>
                    <a:pt x="39568" y="18309"/>
                    <a:pt x="39692" y="18309"/>
                  </a:cubicBezTo>
                  <a:cubicBezTo>
                    <a:pt x="40171" y="18309"/>
                    <a:pt x="40651" y="18341"/>
                    <a:pt x="41130" y="18341"/>
                  </a:cubicBezTo>
                  <a:cubicBezTo>
                    <a:pt x="41500" y="18341"/>
                    <a:pt x="41870" y="18322"/>
                    <a:pt x="42240" y="18256"/>
                  </a:cubicBezTo>
                  <a:cubicBezTo>
                    <a:pt x="42244" y="18255"/>
                    <a:pt x="42248" y="18255"/>
                    <a:pt x="42253" y="18255"/>
                  </a:cubicBezTo>
                  <a:cubicBezTo>
                    <a:pt x="42290" y="18255"/>
                    <a:pt x="42333" y="18280"/>
                    <a:pt x="42369" y="18299"/>
                  </a:cubicBezTo>
                  <a:cubicBezTo>
                    <a:pt x="42586" y="18416"/>
                    <a:pt x="42813" y="18441"/>
                    <a:pt x="43042" y="18441"/>
                  </a:cubicBezTo>
                  <a:cubicBezTo>
                    <a:pt x="43221" y="18441"/>
                    <a:pt x="43402" y="18426"/>
                    <a:pt x="43582" y="18426"/>
                  </a:cubicBezTo>
                  <a:cubicBezTo>
                    <a:pt x="43707" y="18426"/>
                    <a:pt x="43832" y="18433"/>
                    <a:pt x="43955" y="18458"/>
                  </a:cubicBezTo>
                  <a:cubicBezTo>
                    <a:pt x="44227" y="18514"/>
                    <a:pt x="44508" y="18533"/>
                    <a:pt x="44791" y="18533"/>
                  </a:cubicBezTo>
                  <a:cubicBezTo>
                    <a:pt x="45033" y="18533"/>
                    <a:pt x="45277" y="18519"/>
                    <a:pt x="45516" y="18502"/>
                  </a:cubicBezTo>
                  <a:cubicBezTo>
                    <a:pt x="45538" y="18501"/>
                    <a:pt x="45559" y="18500"/>
                    <a:pt x="45580" y="18500"/>
                  </a:cubicBezTo>
                  <a:cubicBezTo>
                    <a:pt x="45932" y="18500"/>
                    <a:pt x="46263" y="18693"/>
                    <a:pt x="46601" y="18693"/>
                  </a:cubicBezTo>
                  <a:cubicBezTo>
                    <a:pt x="46694" y="18693"/>
                    <a:pt x="46787" y="18679"/>
                    <a:pt x="46881" y="18642"/>
                  </a:cubicBezTo>
                  <a:cubicBezTo>
                    <a:pt x="46961" y="18610"/>
                    <a:pt x="47038" y="18598"/>
                    <a:pt x="47112" y="18598"/>
                  </a:cubicBezTo>
                  <a:cubicBezTo>
                    <a:pt x="47331" y="18598"/>
                    <a:pt x="47528" y="18706"/>
                    <a:pt x="47713" y="18748"/>
                  </a:cubicBezTo>
                  <a:cubicBezTo>
                    <a:pt x="48424" y="18912"/>
                    <a:pt x="49152" y="18951"/>
                    <a:pt x="49864" y="19097"/>
                  </a:cubicBezTo>
                  <a:cubicBezTo>
                    <a:pt x="50579" y="19244"/>
                    <a:pt x="51340" y="19286"/>
                    <a:pt x="52039" y="19459"/>
                  </a:cubicBezTo>
                  <a:cubicBezTo>
                    <a:pt x="52720" y="19626"/>
                    <a:pt x="53424" y="19791"/>
                    <a:pt x="54104" y="19998"/>
                  </a:cubicBezTo>
                  <a:cubicBezTo>
                    <a:pt x="54933" y="20251"/>
                    <a:pt x="55811" y="20376"/>
                    <a:pt x="56661" y="20608"/>
                  </a:cubicBezTo>
                  <a:cubicBezTo>
                    <a:pt x="57619" y="20868"/>
                    <a:pt x="58582" y="21110"/>
                    <a:pt x="59526" y="21415"/>
                  </a:cubicBezTo>
                  <a:cubicBezTo>
                    <a:pt x="59836" y="21515"/>
                    <a:pt x="60206" y="21504"/>
                    <a:pt x="60452" y="21645"/>
                  </a:cubicBezTo>
                  <a:cubicBezTo>
                    <a:pt x="61308" y="22133"/>
                    <a:pt x="62287" y="22292"/>
                    <a:pt x="63151" y="22752"/>
                  </a:cubicBezTo>
                  <a:cubicBezTo>
                    <a:pt x="63859" y="23130"/>
                    <a:pt x="64670" y="23265"/>
                    <a:pt x="65360" y="23727"/>
                  </a:cubicBezTo>
                  <a:cubicBezTo>
                    <a:pt x="65906" y="24092"/>
                    <a:pt x="66592" y="24223"/>
                    <a:pt x="67120" y="24658"/>
                  </a:cubicBezTo>
                  <a:cubicBezTo>
                    <a:pt x="67235" y="24754"/>
                    <a:pt x="67420" y="24836"/>
                    <a:pt x="67569" y="24836"/>
                  </a:cubicBezTo>
                  <a:cubicBezTo>
                    <a:pt x="67591" y="24836"/>
                    <a:pt x="67613" y="24834"/>
                    <a:pt x="67634" y="24830"/>
                  </a:cubicBezTo>
                  <a:cubicBezTo>
                    <a:pt x="67718" y="24813"/>
                    <a:pt x="67800" y="24806"/>
                    <a:pt x="67880" y="24806"/>
                  </a:cubicBezTo>
                  <a:cubicBezTo>
                    <a:pt x="68221" y="24806"/>
                    <a:pt x="68531" y="24939"/>
                    <a:pt x="68799" y="25091"/>
                  </a:cubicBezTo>
                  <a:cubicBezTo>
                    <a:pt x="68919" y="25159"/>
                    <a:pt x="69025" y="25186"/>
                    <a:pt x="69122" y="25186"/>
                  </a:cubicBezTo>
                  <a:cubicBezTo>
                    <a:pt x="69313" y="25186"/>
                    <a:pt x="69465" y="25080"/>
                    <a:pt x="69614" y="24977"/>
                  </a:cubicBezTo>
                  <a:cubicBezTo>
                    <a:pt x="70219" y="24563"/>
                    <a:pt x="70411" y="23856"/>
                    <a:pt x="70100" y="23076"/>
                  </a:cubicBezTo>
                  <a:cubicBezTo>
                    <a:pt x="70014" y="22861"/>
                    <a:pt x="70128" y="22647"/>
                    <a:pt x="69990" y="22460"/>
                  </a:cubicBezTo>
                  <a:cubicBezTo>
                    <a:pt x="69542" y="21851"/>
                    <a:pt x="69482" y="21077"/>
                    <a:pt x="69123" y="20415"/>
                  </a:cubicBezTo>
                  <a:cubicBezTo>
                    <a:pt x="68886" y="19978"/>
                    <a:pt x="68848" y="19415"/>
                    <a:pt x="68591" y="18940"/>
                  </a:cubicBezTo>
                  <a:cubicBezTo>
                    <a:pt x="68373" y="18532"/>
                    <a:pt x="68287" y="18053"/>
                    <a:pt x="68077" y="17638"/>
                  </a:cubicBezTo>
                  <a:cubicBezTo>
                    <a:pt x="67855" y="17197"/>
                    <a:pt x="67679" y="16743"/>
                    <a:pt x="67496" y="16286"/>
                  </a:cubicBezTo>
                  <a:cubicBezTo>
                    <a:pt x="67340" y="15896"/>
                    <a:pt x="67187" y="15464"/>
                    <a:pt x="66929" y="15150"/>
                  </a:cubicBezTo>
                  <a:cubicBezTo>
                    <a:pt x="66611" y="14761"/>
                    <a:pt x="66497" y="14312"/>
                    <a:pt x="66317" y="13880"/>
                  </a:cubicBezTo>
                  <a:cubicBezTo>
                    <a:pt x="66252" y="13723"/>
                    <a:pt x="66271" y="13547"/>
                    <a:pt x="66411" y="13404"/>
                  </a:cubicBezTo>
                  <a:cubicBezTo>
                    <a:pt x="66703" y="13107"/>
                    <a:pt x="66996" y="12813"/>
                    <a:pt x="67268" y="12498"/>
                  </a:cubicBezTo>
                  <a:cubicBezTo>
                    <a:pt x="67567" y="12150"/>
                    <a:pt x="67900" y="11842"/>
                    <a:pt x="68229" y="11523"/>
                  </a:cubicBezTo>
                  <a:cubicBezTo>
                    <a:pt x="68562" y="11201"/>
                    <a:pt x="68808" y="10787"/>
                    <a:pt x="69141" y="10462"/>
                  </a:cubicBezTo>
                  <a:cubicBezTo>
                    <a:pt x="69742" y="9874"/>
                    <a:pt x="70341" y="9296"/>
                    <a:pt x="70865" y="8628"/>
                  </a:cubicBezTo>
                  <a:cubicBezTo>
                    <a:pt x="71055" y="8387"/>
                    <a:pt x="71183" y="8090"/>
                    <a:pt x="71403" y="7897"/>
                  </a:cubicBezTo>
                  <a:cubicBezTo>
                    <a:pt x="71728" y="7613"/>
                    <a:pt x="71878" y="7250"/>
                    <a:pt x="72010" y="6875"/>
                  </a:cubicBezTo>
                  <a:cubicBezTo>
                    <a:pt x="72132" y="6531"/>
                    <a:pt x="71916" y="5855"/>
                    <a:pt x="71665" y="5721"/>
                  </a:cubicBezTo>
                  <a:cubicBezTo>
                    <a:pt x="71329" y="5543"/>
                    <a:pt x="70978" y="5389"/>
                    <a:pt x="70642" y="5207"/>
                  </a:cubicBezTo>
                  <a:cubicBezTo>
                    <a:pt x="70301" y="5022"/>
                    <a:pt x="69986" y="4844"/>
                    <a:pt x="69567" y="4801"/>
                  </a:cubicBezTo>
                  <a:cubicBezTo>
                    <a:pt x="69131" y="4756"/>
                    <a:pt x="68718" y="4492"/>
                    <a:pt x="68291" y="4336"/>
                  </a:cubicBezTo>
                  <a:cubicBezTo>
                    <a:pt x="67820" y="4161"/>
                    <a:pt x="67286" y="4117"/>
                    <a:pt x="66852" y="3909"/>
                  </a:cubicBezTo>
                  <a:cubicBezTo>
                    <a:pt x="66145" y="3568"/>
                    <a:pt x="65366" y="3554"/>
                    <a:pt x="64639" y="3305"/>
                  </a:cubicBezTo>
                  <a:cubicBezTo>
                    <a:pt x="64144" y="3134"/>
                    <a:pt x="63540" y="3018"/>
                    <a:pt x="62960" y="2970"/>
                  </a:cubicBezTo>
                  <a:cubicBezTo>
                    <a:pt x="62285" y="2912"/>
                    <a:pt x="61646" y="2586"/>
                    <a:pt x="60951" y="2510"/>
                  </a:cubicBezTo>
                  <a:cubicBezTo>
                    <a:pt x="59888" y="2392"/>
                    <a:pt x="58824" y="2248"/>
                    <a:pt x="57771" y="2052"/>
                  </a:cubicBezTo>
                  <a:cubicBezTo>
                    <a:pt x="57139" y="1935"/>
                    <a:pt x="56489" y="1953"/>
                    <a:pt x="55866" y="1767"/>
                  </a:cubicBezTo>
                  <a:cubicBezTo>
                    <a:pt x="55597" y="1688"/>
                    <a:pt x="55321" y="1641"/>
                    <a:pt x="55042" y="1627"/>
                  </a:cubicBezTo>
                  <a:cubicBezTo>
                    <a:pt x="54460" y="1594"/>
                    <a:pt x="53885" y="1470"/>
                    <a:pt x="53302" y="1406"/>
                  </a:cubicBezTo>
                  <a:cubicBezTo>
                    <a:pt x="52746" y="1344"/>
                    <a:pt x="52193" y="1211"/>
                    <a:pt x="51631" y="1156"/>
                  </a:cubicBezTo>
                  <a:cubicBezTo>
                    <a:pt x="51606" y="1153"/>
                    <a:pt x="51582" y="1153"/>
                    <a:pt x="51557" y="1153"/>
                  </a:cubicBezTo>
                  <a:cubicBezTo>
                    <a:pt x="51493" y="1153"/>
                    <a:pt x="51430" y="1159"/>
                    <a:pt x="51363" y="1159"/>
                  </a:cubicBezTo>
                  <a:cubicBezTo>
                    <a:pt x="51322" y="1159"/>
                    <a:pt x="51280" y="1157"/>
                    <a:pt x="51236" y="1149"/>
                  </a:cubicBezTo>
                  <a:cubicBezTo>
                    <a:pt x="50673" y="1051"/>
                    <a:pt x="50099" y="917"/>
                    <a:pt x="49540" y="917"/>
                  </a:cubicBezTo>
                  <a:cubicBezTo>
                    <a:pt x="48875" y="917"/>
                    <a:pt x="48220" y="831"/>
                    <a:pt x="47576" y="738"/>
                  </a:cubicBezTo>
                  <a:cubicBezTo>
                    <a:pt x="46464" y="577"/>
                    <a:pt x="45344" y="575"/>
                    <a:pt x="44229" y="476"/>
                  </a:cubicBezTo>
                  <a:cubicBezTo>
                    <a:pt x="43021" y="369"/>
                    <a:pt x="41793" y="431"/>
                    <a:pt x="40590" y="221"/>
                  </a:cubicBezTo>
                  <a:cubicBezTo>
                    <a:pt x="40555" y="214"/>
                    <a:pt x="40521" y="212"/>
                    <a:pt x="40488" y="212"/>
                  </a:cubicBezTo>
                  <a:cubicBezTo>
                    <a:pt x="40289" y="212"/>
                    <a:pt x="40111" y="304"/>
                    <a:pt x="39924" y="304"/>
                  </a:cubicBezTo>
                  <a:cubicBezTo>
                    <a:pt x="39884" y="304"/>
                    <a:pt x="39843" y="300"/>
                    <a:pt x="39802" y="290"/>
                  </a:cubicBezTo>
                  <a:cubicBezTo>
                    <a:pt x="39150" y="126"/>
                    <a:pt x="38478" y="223"/>
                    <a:pt x="37816" y="131"/>
                  </a:cubicBezTo>
                  <a:cubicBezTo>
                    <a:pt x="37455" y="81"/>
                    <a:pt x="37087" y="57"/>
                    <a:pt x="36720" y="57"/>
                  </a:cubicBezTo>
                  <a:cubicBezTo>
                    <a:pt x="36456" y="57"/>
                    <a:pt x="36194" y="69"/>
                    <a:pt x="35934" y="92"/>
                  </a:cubicBezTo>
                  <a:cubicBezTo>
                    <a:pt x="35897" y="96"/>
                    <a:pt x="35860" y="97"/>
                    <a:pt x="35823" y="97"/>
                  </a:cubicBezTo>
                  <a:cubicBezTo>
                    <a:pt x="35523" y="97"/>
                    <a:pt x="35228" y="1"/>
                    <a:pt x="34952" y="1"/>
                  </a:cubicBezTo>
                  <a:close/>
                </a:path>
              </a:pathLst>
            </a:custGeom>
            <a:solidFill>
              <a:schemeClr val="tx2"/>
            </a:solidFill>
            <a:ln>
              <a:noFill/>
            </a:ln>
          </p:spPr>
          <p:txBody>
            <a:bodyPr spcFirstLastPara="1" wrap="square" lIns="121892" tIns="121892" rIns="121892" bIns="121892" anchor="ctr" anchorCtr="0">
              <a:noAutofit/>
            </a:bodyPr>
            <a:lstStyle/>
            <a:p>
              <a:endParaRPr sz="2400"/>
            </a:p>
          </p:txBody>
        </p:sp>
      </p:gr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42593"/>
          <a:stretch/>
        </p:blipFill>
        <p:spPr>
          <a:xfrm rot="186126">
            <a:off x="4977109" y="2429095"/>
            <a:ext cx="4064000" cy="3817344"/>
          </a:xfrm>
          <a:prstGeom prst="rect">
            <a:avLst/>
          </a:prstGeom>
          <a:solidFill>
            <a:srgbClr val="F9CFD9"/>
          </a:solidFill>
          <a:ln>
            <a:solidFill>
              <a:srgbClr val="FFD6A0"/>
            </a:solidFill>
            <a:prstDash val="lgDash"/>
          </a:ln>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371" b="21853"/>
          <a:stretch/>
        </p:blipFill>
        <p:spPr>
          <a:xfrm rot="21314018">
            <a:off x="801116" y="938577"/>
            <a:ext cx="4154773" cy="4782573"/>
          </a:xfrm>
          <a:prstGeom prst="rect">
            <a:avLst/>
          </a:prstGeom>
          <a:noFill/>
          <a:ln>
            <a:solidFill>
              <a:schemeClr val="accent1">
                <a:lumMod val="60000"/>
                <a:lumOff val="40000"/>
              </a:schemeClr>
            </a:solidFill>
            <a:prstDash val="lgDash"/>
          </a:ln>
        </p:spPr>
      </p:pic>
    </p:spTree>
    <p:extLst>
      <p:ext uri="{BB962C8B-B14F-4D97-AF65-F5344CB8AC3E}">
        <p14:creationId xmlns:p14="http://schemas.microsoft.com/office/powerpoint/2010/main" val="18195949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2800" y="814467"/>
            <a:ext cx="9448800" cy="954805"/>
          </a:xfrm>
          <a:prstGeom prst="rect">
            <a:avLst/>
          </a:prstGeom>
          <a:solidFill>
            <a:srgbClr val="F9CFD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lIns="121912" tIns="60956" rIns="121912" bIns="60956">
            <a:spAutoFit/>
          </a:bodyPr>
          <a:lstStyle/>
          <a:p>
            <a:pPr algn="just">
              <a:lnSpc>
                <a:spcPct val="125000"/>
              </a:lnSpc>
            </a:pPr>
            <a:r>
              <a:rPr lang="es-ES" sz="2400" smtClean="0">
                <a:latin typeface="Arial" panose="020B0604020202020204" pitchFamily="34" charset="0"/>
                <a:cs typeface="Arial" panose="020B0604020202020204" pitchFamily="34" charset="0"/>
              </a:rPr>
              <a:t> HS </a:t>
            </a:r>
            <a:r>
              <a:rPr lang="es-ES" sz="2400" dirty="0" err="1">
                <a:latin typeface="Arial" panose="020B0604020202020204" pitchFamily="34" charset="0"/>
                <a:cs typeface="Arial" panose="020B0604020202020204" pitchFamily="34" charset="0"/>
              </a:rPr>
              <a:t>được</a:t>
            </a:r>
            <a:r>
              <a:rPr lang="es-ES" sz="2400" dirty="0">
                <a:latin typeface="Arial" panose="020B0604020202020204" pitchFamily="34" charset="0"/>
                <a:cs typeface="Arial" panose="020B0604020202020204" pitchFamily="34" charset="0"/>
              </a:rPr>
              <a:t> </a:t>
            </a:r>
            <a:r>
              <a:rPr lang="es-ES" sz="2400" dirty="0" err="1">
                <a:latin typeface="Arial" panose="020B0604020202020204" pitchFamily="34" charset="0"/>
                <a:cs typeface="Arial" panose="020B0604020202020204" pitchFamily="34" charset="0"/>
              </a:rPr>
              <a:t>học</a:t>
            </a:r>
            <a:r>
              <a:rPr lang="es-ES" sz="2400" dirty="0">
                <a:latin typeface="Arial" panose="020B0604020202020204" pitchFamily="34" charset="0"/>
                <a:cs typeface="Arial" panose="020B0604020202020204" pitchFamily="34" charset="0"/>
              </a:rPr>
              <a:t> </a:t>
            </a:r>
            <a:r>
              <a:rPr lang="es-ES" sz="2400" dirty="0" err="1">
                <a:latin typeface="Arial" panose="020B0604020202020204" pitchFamily="34" charset="0"/>
                <a:cs typeface="Arial" panose="020B0604020202020204" pitchFamily="34" charset="0"/>
              </a:rPr>
              <a:t>tập</a:t>
            </a:r>
            <a:r>
              <a:rPr lang="es-ES" sz="2400" dirty="0">
                <a:latin typeface="Arial" panose="020B0604020202020204" pitchFamily="34" charset="0"/>
                <a:cs typeface="Arial" panose="020B0604020202020204" pitchFamily="34" charset="0"/>
              </a:rPr>
              <a:t> </a:t>
            </a:r>
            <a:r>
              <a:rPr lang="es-ES" sz="2400" dirty="0" err="1">
                <a:latin typeface="Arial" panose="020B0604020202020204" pitchFamily="34" charset="0"/>
                <a:cs typeface="Arial" panose="020B0604020202020204" pitchFamily="34" charset="0"/>
              </a:rPr>
              <a:t>theo</a:t>
            </a:r>
            <a:r>
              <a:rPr lang="es-ES" sz="2400" dirty="0">
                <a:latin typeface="Arial" panose="020B0604020202020204" pitchFamily="34" charset="0"/>
                <a:cs typeface="Arial" panose="020B0604020202020204" pitchFamily="34" charset="0"/>
              </a:rPr>
              <a:t> </a:t>
            </a:r>
            <a:r>
              <a:rPr lang="es-ES" sz="2400" dirty="0" err="1">
                <a:latin typeface="Arial" panose="020B0604020202020204" pitchFamily="34" charset="0"/>
                <a:cs typeface="Arial" panose="020B0604020202020204" pitchFamily="34" charset="0"/>
              </a:rPr>
              <a:t>năng</a:t>
            </a:r>
            <a:r>
              <a:rPr lang="es-ES" sz="2400" dirty="0">
                <a:latin typeface="Arial" panose="020B0604020202020204" pitchFamily="34" charset="0"/>
                <a:cs typeface="Arial" panose="020B0604020202020204" pitchFamily="34" charset="0"/>
              </a:rPr>
              <a:t> </a:t>
            </a:r>
            <a:r>
              <a:rPr lang="es-ES" sz="2400" dirty="0" err="1">
                <a:latin typeface="Arial" panose="020B0604020202020204" pitchFamily="34" charset="0"/>
                <a:cs typeface="Arial" panose="020B0604020202020204" pitchFamily="34" charset="0"/>
              </a:rPr>
              <a:t>lực</a:t>
            </a:r>
            <a:r>
              <a:rPr lang="es-ES" sz="2400" dirty="0">
                <a:latin typeface="Arial" panose="020B0604020202020204" pitchFamily="34" charset="0"/>
                <a:cs typeface="Arial" panose="020B0604020202020204" pitchFamily="34" charset="0"/>
              </a:rPr>
              <a:t> </a:t>
            </a:r>
            <a:r>
              <a:rPr lang="es-ES" sz="2400" dirty="0" err="1">
                <a:latin typeface="Arial" panose="020B0604020202020204" pitchFamily="34" charset="0"/>
                <a:cs typeface="Arial" panose="020B0604020202020204" pitchFamily="34" charset="0"/>
              </a:rPr>
              <a:t>cá</a:t>
            </a:r>
            <a:r>
              <a:rPr lang="es-ES" sz="2400" dirty="0">
                <a:latin typeface="Arial" panose="020B0604020202020204" pitchFamily="34" charset="0"/>
                <a:cs typeface="Arial" panose="020B0604020202020204" pitchFamily="34" charset="0"/>
              </a:rPr>
              <a:t> </a:t>
            </a:r>
            <a:r>
              <a:rPr lang="es-ES" sz="2400" dirty="0" err="1">
                <a:latin typeface="Arial" panose="020B0604020202020204" pitchFamily="34" charset="0"/>
                <a:cs typeface="Arial" panose="020B0604020202020204" pitchFamily="34" charset="0"/>
              </a:rPr>
              <a:t>nhân</a:t>
            </a:r>
            <a:r>
              <a:rPr lang="es-ES" sz="2400">
                <a:latin typeface="Arial" panose="020B0604020202020204" pitchFamily="34" charset="0"/>
                <a:cs typeface="Arial" panose="020B0604020202020204" pitchFamily="34" charset="0"/>
              </a:rPr>
              <a:t>. </a:t>
            </a:r>
            <a:endParaRPr lang="es-ES" sz="2400" smtClean="0">
              <a:latin typeface="Arial" panose="020B0604020202020204" pitchFamily="34" charset="0"/>
              <a:cs typeface="Arial" panose="020B0604020202020204" pitchFamily="34" charset="0"/>
            </a:endParaRPr>
          </a:p>
          <a:p>
            <a:pPr algn="just">
              <a:lnSpc>
                <a:spcPct val="125000"/>
              </a:lnSpc>
            </a:pPr>
            <a:r>
              <a:rPr lang="es-ES" sz="2133" smtClean="0">
                <a:latin typeface="Arial" panose="020B0604020202020204" pitchFamily="34" charset="0"/>
                <a:cs typeface="Arial" panose="020B0604020202020204" pitchFamily="34" charset="0"/>
              </a:rPr>
              <a:t>(</a:t>
            </a:r>
            <a:r>
              <a:rPr lang="es-ES" sz="2133" dirty="0" err="1">
                <a:latin typeface="Arial" panose="020B0604020202020204" pitchFamily="34" charset="0"/>
                <a:cs typeface="Arial" panose="020B0604020202020204" pitchFamily="34" charset="0"/>
              </a:rPr>
              <a:t>Cùng</a:t>
            </a:r>
            <a:r>
              <a:rPr lang="es-ES" sz="2133" dirty="0">
                <a:latin typeface="Arial" panose="020B0604020202020204" pitchFamily="34" charset="0"/>
                <a:cs typeface="Arial" panose="020B0604020202020204" pitchFamily="34" charset="0"/>
              </a:rPr>
              <a:t> </a:t>
            </a:r>
            <a:r>
              <a:rPr lang="es-ES" sz="2133" dirty="0" err="1">
                <a:latin typeface="Arial" panose="020B0604020202020204" pitchFamily="34" charset="0"/>
                <a:cs typeface="Arial" panose="020B0604020202020204" pitchFamily="34" charset="0"/>
              </a:rPr>
              <a:t>thực</a:t>
            </a:r>
            <a:r>
              <a:rPr lang="es-ES" sz="2133" dirty="0">
                <a:latin typeface="Arial" panose="020B0604020202020204" pitchFamily="34" charset="0"/>
                <a:cs typeface="Arial" panose="020B0604020202020204" pitchFamily="34" charset="0"/>
              </a:rPr>
              <a:t> </a:t>
            </a:r>
            <a:r>
              <a:rPr lang="es-ES" sz="2133" dirty="0" err="1">
                <a:latin typeface="Arial" panose="020B0604020202020204" pitchFamily="34" charset="0"/>
                <a:cs typeface="Arial" panose="020B0604020202020204" pitchFamily="34" charset="0"/>
              </a:rPr>
              <a:t>hiện</a:t>
            </a:r>
            <a:r>
              <a:rPr lang="es-ES" sz="2133" dirty="0">
                <a:latin typeface="Arial" panose="020B0604020202020204" pitchFamily="34" charset="0"/>
                <a:cs typeface="Arial" panose="020B0604020202020204" pitchFamily="34" charset="0"/>
              </a:rPr>
              <a:t> </a:t>
            </a:r>
            <a:r>
              <a:rPr lang="es-ES" sz="2133" dirty="0" err="1">
                <a:latin typeface="Arial" panose="020B0604020202020204" pitchFamily="34" charset="0"/>
                <a:cs typeface="Arial" panose="020B0604020202020204" pitchFamily="34" charset="0"/>
              </a:rPr>
              <a:t>một</a:t>
            </a:r>
            <a:r>
              <a:rPr lang="es-ES" sz="2133" dirty="0">
                <a:latin typeface="Arial" panose="020B0604020202020204" pitchFamily="34" charset="0"/>
                <a:cs typeface="Arial" panose="020B0604020202020204" pitchFamily="34" charset="0"/>
              </a:rPr>
              <a:t> </a:t>
            </a:r>
            <a:r>
              <a:rPr lang="es-ES" sz="2133" dirty="0" err="1">
                <a:latin typeface="Arial" panose="020B0604020202020204" pitchFamily="34" charset="0"/>
                <a:cs typeface="Arial" panose="020B0604020202020204" pitchFamily="34" charset="0"/>
              </a:rPr>
              <a:t>yêu</a:t>
            </a:r>
            <a:r>
              <a:rPr lang="es-ES" sz="2133" dirty="0">
                <a:latin typeface="Arial" panose="020B0604020202020204" pitchFamily="34" charset="0"/>
                <a:cs typeface="Arial" panose="020B0604020202020204" pitchFamily="34" charset="0"/>
              </a:rPr>
              <a:t> </a:t>
            </a:r>
            <a:r>
              <a:rPr lang="es-ES" sz="2133" dirty="0" err="1">
                <a:latin typeface="Arial" panose="020B0604020202020204" pitchFamily="34" charset="0"/>
                <a:cs typeface="Arial" panose="020B0604020202020204" pitchFamily="34" charset="0"/>
              </a:rPr>
              <a:t>cầu</a:t>
            </a:r>
            <a:r>
              <a:rPr lang="es-ES" sz="2133" dirty="0">
                <a:latin typeface="Arial" panose="020B0604020202020204" pitchFamily="34" charset="0"/>
                <a:cs typeface="Arial" panose="020B0604020202020204" pitchFamily="34" charset="0"/>
              </a:rPr>
              <a:t> </a:t>
            </a:r>
            <a:r>
              <a:rPr lang="es-ES" sz="2133" dirty="0" err="1">
                <a:latin typeface="Arial" panose="020B0604020202020204" pitchFamily="34" charset="0"/>
                <a:cs typeface="Arial" panose="020B0604020202020204" pitchFamily="34" charset="0"/>
              </a:rPr>
              <a:t>nhưng</a:t>
            </a:r>
            <a:r>
              <a:rPr lang="es-ES" sz="2133" dirty="0">
                <a:latin typeface="Arial" panose="020B0604020202020204" pitchFamily="34" charset="0"/>
                <a:cs typeface="Arial" panose="020B0604020202020204" pitchFamily="34" charset="0"/>
              </a:rPr>
              <a:t> </a:t>
            </a:r>
            <a:r>
              <a:rPr lang="es-ES" sz="2133" dirty="0" err="1">
                <a:latin typeface="Arial" panose="020B0604020202020204" pitchFamily="34" charset="0"/>
                <a:cs typeface="Arial" panose="020B0604020202020204" pitchFamily="34" charset="0"/>
              </a:rPr>
              <a:t>sản</a:t>
            </a:r>
            <a:r>
              <a:rPr lang="es-ES" sz="2133" dirty="0">
                <a:latin typeface="Arial" panose="020B0604020202020204" pitchFamily="34" charset="0"/>
                <a:cs typeface="Arial" panose="020B0604020202020204" pitchFamily="34" charset="0"/>
              </a:rPr>
              <a:t> </a:t>
            </a:r>
            <a:r>
              <a:rPr lang="es-ES" sz="2133" dirty="0" err="1">
                <a:latin typeface="Arial" panose="020B0604020202020204" pitchFamily="34" charset="0"/>
                <a:cs typeface="Arial" panose="020B0604020202020204" pitchFamily="34" charset="0"/>
              </a:rPr>
              <a:t>phẩm</a:t>
            </a:r>
            <a:r>
              <a:rPr lang="es-ES" sz="2133" dirty="0">
                <a:latin typeface="Arial" panose="020B0604020202020204" pitchFamily="34" charset="0"/>
                <a:cs typeface="Arial" panose="020B0604020202020204" pitchFamily="34" charset="0"/>
              </a:rPr>
              <a:t> </a:t>
            </a:r>
            <a:r>
              <a:rPr lang="es-ES" sz="2133" dirty="0" err="1">
                <a:latin typeface="Arial" panose="020B0604020202020204" pitchFamily="34" charset="0"/>
                <a:cs typeface="Arial" panose="020B0604020202020204" pitchFamily="34" charset="0"/>
              </a:rPr>
              <a:t>có</a:t>
            </a:r>
            <a:r>
              <a:rPr lang="es-ES" sz="2133" dirty="0">
                <a:latin typeface="Arial" panose="020B0604020202020204" pitchFamily="34" charset="0"/>
                <a:cs typeface="Arial" panose="020B0604020202020204" pitchFamily="34" charset="0"/>
              </a:rPr>
              <a:t> </a:t>
            </a:r>
            <a:r>
              <a:rPr lang="es-ES" sz="2133" dirty="0" err="1">
                <a:latin typeface="Arial" panose="020B0604020202020204" pitchFamily="34" charset="0"/>
                <a:cs typeface="Arial" panose="020B0604020202020204" pitchFamily="34" charset="0"/>
              </a:rPr>
              <a:t>thể</a:t>
            </a:r>
            <a:r>
              <a:rPr lang="es-ES" sz="2133" dirty="0">
                <a:latin typeface="Arial" panose="020B0604020202020204" pitchFamily="34" charset="0"/>
                <a:cs typeface="Arial" panose="020B0604020202020204" pitchFamily="34" charset="0"/>
              </a:rPr>
              <a:t> </a:t>
            </a:r>
            <a:r>
              <a:rPr lang="es-ES" sz="2133" dirty="0" err="1">
                <a:latin typeface="Arial" panose="020B0604020202020204" pitchFamily="34" charset="0"/>
                <a:cs typeface="Arial" panose="020B0604020202020204" pitchFamily="34" charset="0"/>
              </a:rPr>
              <a:t>khác</a:t>
            </a:r>
            <a:r>
              <a:rPr lang="es-ES" sz="2133" dirty="0">
                <a:latin typeface="Arial" panose="020B0604020202020204" pitchFamily="34" charset="0"/>
                <a:cs typeface="Arial" panose="020B0604020202020204" pitchFamily="34" charset="0"/>
              </a:rPr>
              <a:t> </a:t>
            </a:r>
            <a:r>
              <a:rPr lang="es-ES" sz="2133" dirty="0" err="1">
                <a:latin typeface="Arial" panose="020B0604020202020204" pitchFamily="34" charset="0"/>
                <a:cs typeface="Arial" panose="020B0604020202020204" pitchFamily="34" charset="0"/>
              </a:rPr>
              <a:t>nhau</a:t>
            </a:r>
            <a:r>
              <a:rPr lang="es-ES" sz="2133" dirty="0">
                <a:latin typeface="Arial" panose="020B0604020202020204" pitchFamily="34" charset="0"/>
                <a:cs typeface="Arial" panose="020B0604020202020204" pitchFamily="34" charset="0"/>
              </a:rPr>
              <a:t>.) </a:t>
            </a:r>
            <a:endParaRPr lang="vi-VN" sz="2133" dirty="0">
              <a:latin typeface="Arial" panose="020B0604020202020204" pitchFamily="34" charset="0"/>
              <a:cs typeface="Arial" panose="020B0604020202020204" pitchFamily="34" charset="0"/>
            </a:endParaRPr>
          </a:p>
        </p:txBody>
      </p:sp>
      <p:pic>
        <p:nvPicPr>
          <p:cNvPr id="717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9467"/>
          <a:stretch/>
        </p:blipFill>
        <p:spPr bwMode="auto">
          <a:xfrm>
            <a:off x="6652007" y="2053427"/>
            <a:ext cx="5142836" cy="3975543"/>
          </a:xfrm>
          <a:prstGeom prst="rect">
            <a:avLst/>
          </a:prstGeom>
          <a:noFill/>
          <a:ln w="9525">
            <a:solidFill>
              <a:srgbClr val="FFD6A0"/>
            </a:solidFill>
            <a:prstDash val="lg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11050" r="9563"/>
          <a:stretch/>
        </p:blipFill>
        <p:spPr bwMode="auto">
          <a:xfrm>
            <a:off x="650619" y="2624007"/>
            <a:ext cx="6239770" cy="3633877"/>
          </a:xfrm>
          <a:prstGeom prst="rect">
            <a:avLst/>
          </a:prstGeom>
          <a:noFill/>
          <a:ln w="9525">
            <a:solidFill>
              <a:schemeClr val="accent1">
                <a:lumMod val="40000"/>
                <a:lumOff val="60000"/>
              </a:schemeClr>
            </a:solidFill>
            <a:prstDash val="lg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03200" y="5562600"/>
            <a:ext cx="6096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9365936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7173"/>
                                        </p:tgtEl>
                                        <p:attrNameLst>
                                          <p:attrName>style.visibility</p:attrName>
                                        </p:attrNameLst>
                                      </p:cBhvr>
                                      <p:to>
                                        <p:strVal val="visible"/>
                                      </p:to>
                                    </p:set>
                                    <p:anim calcmode="lin" valueType="num">
                                      <p:cBhvr>
                                        <p:cTn id="10" dur="1000" fill="hold"/>
                                        <p:tgtEl>
                                          <p:spTgt spid="7173"/>
                                        </p:tgtEl>
                                        <p:attrNameLst>
                                          <p:attrName>ppt_w</p:attrName>
                                        </p:attrNameLst>
                                      </p:cBhvr>
                                      <p:tavLst>
                                        <p:tav tm="0">
                                          <p:val>
                                            <p:fltVal val="0"/>
                                          </p:val>
                                        </p:tav>
                                        <p:tav tm="100000">
                                          <p:val>
                                            <p:strVal val="#ppt_w"/>
                                          </p:val>
                                        </p:tav>
                                      </p:tavLst>
                                    </p:anim>
                                    <p:anim calcmode="lin" valueType="num">
                                      <p:cBhvr>
                                        <p:cTn id="11" dur="1000" fill="hold"/>
                                        <p:tgtEl>
                                          <p:spTgt spid="7173"/>
                                        </p:tgtEl>
                                        <p:attrNameLst>
                                          <p:attrName>ppt_h</p:attrName>
                                        </p:attrNameLst>
                                      </p:cBhvr>
                                      <p:tavLst>
                                        <p:tav tm="0">
                                          <p:val>
                                            <p:fltVal val="0"/>
                                          </p:val>
                                        </p:tav>
                                        <p:tav tm="100000">
                                          <p:val>
                                            <p:strVal val="#ppt_h"/>
                                          </p:val>
                                        </p:tav>
                                      </p:tavLst>
                                    </p:anim>
                                    <p:anim calcmode="lin" valueType="num">
                                      <p:cBhvr>
                                        <p:cTn id="12" dur="1000" fill="hold"/>
                                        <p:tgtEl>
                                          <p:spTgt spid="7173"/>
                                        </p:tgtEl>
                                        <p:attrNameLst>
                                          <p:attrName>style.rotation</p:attrName>
                                        </p:attrNameLst>
                                      </p:cBhvr>
                                      <p:tavLst>
                                        <p:tav tm="0">
                                          <p:val>
                                            <p:fltVal val="90"/>
                                          </p:val>
                                        </p:tav>
                                        <p:tav tm="100000">
                                          <p:val>
                                            <p:fltVal val="0"/>
                                          </p:val>
                                        </p:tav>
                                      </p:tavLst>
                                    </p:anim>
                                    <p:animEffect transition="in" filter="fade">
                                      <p:cBhvr>
                                        <p:cTn id="13" dur="1000"/>
                                        <p:tgtEl>
                                          <p:spTgt spid="7173"/>
                                        </p:tgtEl>
                                      </p:cBhvr>
                                    </p:animEffect>
                                  </p:childTnLst>
                                </p:cTn>
                              </p:par>
                              <p:par>
                                <p:cTn id="14" presetID="31" presetClass="entr" presetSubtype="0" fill="hold" nodeType="withEffect">
                                  <p:stCondLst>
                                    <p:cond delay="0"/>
                                  </p:stCondLst>
                                  <p:childTnLst>
                                    <p:set>
                                      <p:cBhvr>
                                        <p:cTn id="15" dur="1" fill="hold">
                                          <p:stCondLst>
                                            <p:cond delay="0"/>
                                          </p:stCondLst>
                                        </p:cTn>
                                        <p:tgtEl>
                                          <p:spTgt spid="7172"/>
                                        </p:tgtEl>
                                        <p:attrNameLst>
                                          <p:attrName>style.visibility</p:attrName>
                                        </p:attrNameLst>
                                      </p:cBhvr>
                                      <p:to>
                                        <p:strVal val="visible"/>
                                      </p:to>
                                    </p:set>
                                    <p:anim calcmode="lin" valueType="num">
                                      <p:cBhvr>
                                        <p:cTn id="16" dur="1000" fill="hold"/>
                                        <p:tgtEl>
                                          <p:spTgt spid="7172"/>
                                        </p:tgtEl>
                                        <p:attrNameLst>
                                          <p:attrName>ppt_w</p:attrName>
                                        </p:attrNameLst>
                                      </p:cBhvr>
                                      <p:tavLst>
                                        <p:tav tm="0">
                                          <p:val>
                                            <p:fltVal val="0"/>
                                          </p:val>
                                        </p:tav>
                                        <p:tav tm="100000">
                                          <p:val>
                                            <p:strVal val="#ppt_w"/>
                                          </p:val>
                                        </p:tav>
                                      </p:tavLst>
                                    </p:anim>
                                    <p:anim calcmode="lin" valueType="num">
                                      <p:cBhvr>
                                        <p:cTn id="17" dur="1000" fill="hold"/>
                                        <p:tgtEl>
                                          <p:spTgt spid="7172"/>
                                        </p:tgtEl>
                                        <p:attrNameLst>
                                          <p:attrName>ppt_h</p:attrName>
                                        </p:attrNameLst>
                                      </p:cBhvr>
                                      <p:tavLst>
                                        <p:tav tm="0">
                                          <p:val>
                                            <p:fltVal val="0"/>
                                          </p:val>
                                        </p:tav>
                                        <p:tav tm="100000">
                                          <p:val>
                                            <p:strVal val="#ppt_h"/>
                                          </p:val>
                                        </p:tav>
                                      </p:tavLst>
                                    </p:anim>
                                    <p:anim calcmode="lin" valueType="num">
                                      <p:cBhvr>
                                        <p:cTn id="18" dur="1000" fill="hold"/>
                                        <p:tgtEl>
                                          <p:spTgt spid="7172"/>
                                        </p:tgtEl>
                                        <p:attrNameLst>
                                          <p:attrName>style.rotation</p:attrName>
                                        </p:attrNameLst>
                                      </p:cBhvr>
                                      <p:tavLst>
                                        <p:tav tm="0">
                                          <p:val>
                                            <p:fltVal val="90"/>
                                          </p:val>
                                        </p:tav>
                                        <p:tav tm="100000">
                                          <p:val>
                                            <p:fltVal val="0"/>
                                          </p:val>
                                        </p:tav>
                                      </p:tavLst>
                                    </p:anim>
                                    <p:animEffect transition="in" filter="fade">
                                      <p:cBhvr>
                                        <p:cTn id="19" dur="10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nip Diagonal Corner Rectangle 8"/>
          <p:cNvSpPr/>
          <p:nvPr/>
        </p:nvSpPr>
        <p:spPr>
          <a:xfrm>
            <a:off x="238607" y="173696"/>
            <a:ext cx="718761" cy="600999"/>
          </a:xfrm>
          <a:prstGeom prst="snip2DiagRect">
            <a:avLst/>
          </a:prstGeom>
          <a:solidFill>
            <a:srgbClr val="F58746"/>
          </a:solidFill>
          <a:ln w="28575"/>
        </p:spPr>
        <p:style>
          <a:lnRef idx="3">
            <a:schemeClr val="lt1"/>
          </a:lnRef>
          <a:fillRef idx="1">
            <a:schemeClr val="accent3"/>
          </a:fillRef>
          <a:effectRef idx="1">
            <a:schemeClr val="accent3"/>
          </a:effectRef>
          <a:fontRef idx="minor">
            <a:schemeClr val="lt1"/>
          </a:fontRef>
        </p:style>
        <p:txBody>
          <a:bodyPr lIns="121912" tIns="60956" rIns="121912" bIns="60956" rtlCol="0" anchor="ctr"/>
          <a:lstStyle/>
          <a:p>
            <a:pPr algn="ctr"/>
            <a:r>
              <a:rPr lang="en-US" sz="2400" b="1" dirty="0" smtClean="0"/>
              <a:t>5</a:t>
            </a:r>
            <a:endParaRPr lang="en-US" sz="2400" b="1" dirty="0"/>
          </a:p>
        </p:txBody>
      </p:sp>
      <p:sp>
        <p:nvSpPr>
          <p:cNvPr id="10" name="Rectangle 9"/>
          <p:cNvSpPr/>
          <p:nvPr/>
        </p:nvSpPr>
        <p:spPr>
          <a:xfrm>
            <a:off x="957368" y="227978"/>
            <a:ext cx="3885937" cy="861766"/>
          </a:xfrm>
          <a:prstGeom prst="rect">
            <a:avLst/>
          </a:prstGeom>
        </p:spPr>
        <p:txBody>
          <a:bodyPr wrap="square" lIns="121912" tIns="60956" rIns="121912" bIns="60956">
            <a:spAutoFit/>
          </a:bodyPr>
          <a:lstStyle/>
          <a:p>
            <a:pPr lvl="0" algn="just"/>
            <a:r>
              <a:rPr lang="en-US" sz="2400" b="1" dirty="0" smtClean="0">
                <a:latin typeface="Arial" panose="020B0604020202020204" pitchFamily="34" charset="0"/>
                <a:cs typeface="Arial" panose="020B0604020202020204" pitchFamily="34" charset="0"/>
              </a:rPr>
              <a:t>T</a:t>
            </a:r>
            <a:r>
              <a:rPr lang="vi-VN" sz="2400" b="1" dirty="0">
                <a:latin typeface="Arial" panose="020B0604020202020204" pitchFamily="34" charset="0"/>
                <a:cs typeface="Arial" panose="020B0604020202020204" pitchFamily="34" charset="0"/>
              </a:rPr>
              <a:t>hiết kế hoạt động </a:t>
            </a:r>
            <a:r>
              <a:rPr lang="vi-VN" sz="2400" b="1" dirty="0" smtClean="0">
                <a:latin typeface="Arial" panose="020B0604020202020204" pitchFamily="34" charset="0"/>
                <a:cs typeface="Arial" panose="020B0604020202020204" pitchFamily="34" charset="0"/>
              </a:rPr>
              <a:t>viết </a:t>
            </a:r>
            <a:r>
              <a:rPr lang="vi-VN" sz="2400" b="1" dirty="0">
                <a:latin typeface="Arial" panose="020B0604020202020204" pitchFamily="34" charset="0"/>
                <a:cs typeface="Arial" panose="020B0604020202020204" pitchFamily="34" charset="0"/>
              </a:rPr>
              <a:t>theo </a:t>
            </a:r>
            <a:r>
              <a:rPr lang="vi-VN" sz="2400" b="1" dirty="0" smtClean="0">
                <a:latin typeface="Arial" panose="020B0604020202020204" pitchFamily="34" charset="0"/>
                <a:cs typeface="Arial" panose="020B0604020202020204" pitchFamily="34" charset="0"/>
              </a:rPr>
              <a:t>trình </a:t>
            </a:r>
            <a:r>
              <a:rPr lang="vi-VN" sz="2400" b="1" dirty="0">
                <a:latin typeface="Arial" panose="020B0604020202020204" pitchFamily="34" charset="0"/>
                <a:cs typeface="Arial" panose="020B0604020202020204" pitchFamily="34" charset="0"/>
              </a:rPr>
              <a:t>tự hợp lí. </a:t>
            </a:r>
            <a:endParaRPr lang="en-US" sz="2400" b="1" dirty="0">
              <a:latin typeface="Arial" panose="020B0604020202020204" pitchFamily="34" charset="0"/>
              <a:cs typeface="Arial" panose="020B0604020202020204" pitchFamily="34" charset="0"/>
            </a:endParaRPr>
          </a:p>
        </p:txBody>
      </p:sp>
      <p:sp>
        <p:nvSpPr>
          <p:cNvPr id="6" name="Rectangle 5"/>
          <p:cNvSpPr/>
          <p:nvPr/>
        </p:nvSpPr>
        <p:spPr>
          <a:xfrm>
            <a:off x="923364" y="1597348"/>
            <a:ext cx="4022937" cy="3816429"/>
          </a:xfrm>
          <a:prstGeom prst="rect">
            <a:avLst/>
          </a:prstGeom>
          <a:solidFill>
            <a:schemeClr val="accent6">
              <a:lumMod val="40000"/>
              <a:lumOff val="60000"/>
            </a:schemeClr>
          </a:solidFill>
          <a:ln>
            <a:noFill/>
          </a:ln>
          <a:effectLst/>
          <a:scene3d>
            <a:camera prst="orthographicFront">
              <a:rot lat="0" lon="0" rev="0"/>
            </a:camera>
            <a:lightRig rig="contrasting" dir="t">
              <a:rot lat="0" lon="0" rev="7800000"/>
            </a:lightRig>
          </a:scene3d>
          <a:sp3d>
            <a:bevelT w="139700" h="139700"/>
          </a:sp3d>
        </p:spPr>
        <p:txBody>
          <a:bodyPr wrap="square">
            <a:spAutoFit/>
          </a:bodyPr>
          <a:lstStyle/>
          <a:p>
            <a:pPr algn="just"/>
            <a:endParaRPr lang="en-US" sz="2200" dirty="0" smtClean="0">
              <a:latin typeface="Arial" panose="020B0604020202020204" pitchFamily="34" charset="0"/>
              <a:cs typeface="Arial" panose="020B0604020202020204" pitchFamily="34" charset="0"/>
            </a:endParaRPr>
          </a:p>
          <a:p>
            <a:pPr algn="just"/>
            <a:r>
              <a:rPr lang="vi-VN" sz="2200" dirty="0" smtClean="0">
                <a:solidFill>
                  <a:schemeClr val="accent6">
                    <a:lumMod val="50000"/>
                  </a:schemeClr>
                </a:solidFill>
                <a:latin typeface="Arial" panose="020B0604020202020204" pitchFamily="34" charset="0"/>
                <a:cs typeface="Arial" panose="020B0604020202020204" pitchFamily="34" charset="0"/>
              </a:rPr>
              <a:t>Ngoài </a:t>
            </a:r>
            <a:r>
              <a:rPr lang="vi-VN" sz="2200" dirty="0">
                <a:solidFill>
                  <a:schemeClr val="accent6">
                    <a:lumMod val="50000"/>
                  </a:schemeClr>
                </a:solidFill>
                <a:latin typeface="Arial" panose="020B0604020202020204" pitchFamily="34" charset="0"/>
                <a:cs typeface="Arial" panose="020B0604020202020204" pitchFamily="34" charset="0"/>
              </a:rPr>
              <a:t>luyện viết chính tả, HS được luyện viết đoạn (3 – 5 câu) với thời lượng </a:t>
            </a:r>
            <a:r>
              <a:rPr lang="en-US" sz="2200" dirty="0">
                <a:solidFill>
                  <a:schemeClr val="accent6">
                    <a:lumMod val="50000"/>
                  </a:schemeClr>
                </a:solidFill>
                <a:latin typeface="Arial" panose="020B0604020202020204" pitchFamily="34" charset="0"/>
                <a:cs typeface="Arial" panose="020B0604020202020204" pitchFamily="34" charset="0"/>
              </a:rPr>
              <a:t>1 </a:t>
            </a:r>
            <a:r>
              <a:rPr lang="vi-VN" sz="2200" dirty="0">
                <a:solidFill>
                  <a:schemeClr val="accent6">
                    <a:lumMod val="50000"/>
                  </a:schemeClr>
                </a:solidFill>
                <a:latin typeface="Arial" panose="020B0604020202020204" pitchFamily="34" charset="0"/>
                <a:cs typeface="Arial" panose="020B0604020202020204" pitchFamily="34" charset="0"/>
              </a:rPr>
              <a:t>tiết/tuần. Phần viết đoạn được sắp xếp ngay sau luyện từ và câu. Nội dung luyện từ và câu có thể coi là bước chuẩn bị công cụ (từ vựng và ngữ pháp) cho viết đoạn</a:t>
            </a:r>
            <a:r>
              <a:rPr lang="vi-VN" sz="2200" dirty="0" smtClean="0">
                <a:solidFill>
                  <a:schemeClr val="accent6">
                    <a:lumMod val="50000"/>
                  </a:schemeClr>
                </a:solidFill>
                <a:latin typeface="Arial" panose="020B0604020202020204" pitchFamily="34" charset="0"/>
                <a:cs typeface="Arial" panose="020B0604020202020204" pitchFamily="34" charset="0"/>
              </a:rPr>
              <a:t>.</a:t>
            </a:r>
            <a:endParaRPr lang="en-US" sz="2200" dirty="0" smtClean="0">
              <a:solidFill>
                <a:schemeClr val="accent6">
                  <a:lumMod val="50000"/>
                </a:schemeClr>
              </a:solidFill>
              <a:latin typeface="Arial" panose="020B0604020202020204" pitchFamily="34" charset="0"/>
              <a:cs typeface="Arial" panose="020B0604020202020204" pitchFamily="34" charset="0"/>
            </a:endParaRPr>
          </a:p>
          <a:p>
            <a:pPr algn="just"/>
            <a:endParaRPr lang="vi-VN" sz="2200" dirty="0">
              <a:latin typeface="Arial" panose="020B0604020202020204" pitchFamily="34" charset="0"/>
              <a:cs typeface="Arial" panose="020B0604020202020204" pitchFamily="34" charset="0"/>
            </a:endParaRPr>
          </a:p>
        </p:txBody>
      </p:sp>
      <p:grpSp>
        <p:nvGrpSpPr>
          <p:cNvPr id="7" name="Google Shape;425;p39"/>
          <p:cNvGrpSpPr/>
          <p:nvPr/>
        </p:nvGrpSpPr>
        <p:grpSpPr>
          <a:xfrm rot="5400000">
            <a:off x="531804" y="1677223"/>
            <a:ext cx="329290" cy="453829"/>
            <a:chOff x="1113100" y="2199475"/>
            <a:chExt cx="801900" cy="709925"/>
          </a:xfrm>
          <a:solidFill>
            <a:schemeClr val="accent6">
              <a:lumMod val="40000"/>
              <a:lumOff val="60000"/>
            </a:schemeClr>
          </a:solidFill>
        </p:grpSpPr>
        <p:sp>
          <p:nvSpPr>
            <p:cNvPr id="11" name="Google Shape;426;p39"/>
            <p:cNvSpPr/>
            <p:nvPr/>
          </p:nvSpPr>
          <p:spPr>
            <a:xfrm>
              <a:off x="1113100" y="2291450"/>
              <a:ext cx="735850" cy="617950"/>
            </a:xfrm>
            <a:custGeom>
              <a:avLst/>
              <a:gdLst/>
              <a:ahLst/>
              <a:cxnLst/>
              <a:rect l="l" t="t" r="r" b="b"/>
              <a:pathLst>
                <a:path w="29434" h="24718" extrusionOk="0">
                  <a:moveTo>
                    <a:pt x="26604" y="13869"/>
                  </a:moveTo>
                  <a:lnTo>
                    <a:pt x="26509" y="13963"/>
                  </a:lnTo>
                  <a:lnTo>
                    <a:pt x="26509" y="14057"/>
                  </a:lnTo>
                  <a:lnTo>
                    <a:pt x="26604" y="14246"/>
                  </a:lnTo>
                  <a:lnTo>
                    <a:pt x="26604" y="13869"/>
                  </a:lnTo>
                  <a:close/>
                  <a:moveTo>
                    <a:pt x="7925" y="23397"/>
                  </a:moveTo>
                  <a:lnTo>
                    <a:pt x="8302" y="23491"/>
                  </a:lnTo>
                  <a:lnTo>
                    <a:pt x="8113" y="23491"/>
                  </a:lnTo>
                  <a:lnTo>
                    <a:pt x="7925" y="23397"/>
                  </a:lnTo>
                  <a:close/>
                  <a:moveTo>
                    <a:pt x="28962" y="1"/>
                  </a:moveTo>
                  <a:lnTo>
                    <a:pt x="28962" y="95"/>
                  </a:lnTo>
                  <a:lnTo>
                    <a:pt x="28774" y="284"/>
                  </a:lnTo>
                  <a:lnTo>
                    <a:pt x="28868" y="284"/>
                  </a:lnTo>
                  <a:lnTo>
                    <a:pt x="28868" y="567"/>
                  </a:lnTo>
                  <a:lnTo>
                    <a:pt x="28679" y="567"/>
                  </a:lnTo>
                  <a:lnTo>
                    <a:pt x="28868" y="661"/>
                  </a:lnTo>
                  <a:lnTo>
                    <a:pt x="28679" y="850"/>
                  </a:lnTo>
                  <a:lnTo>
                    <a:pt x="28679" y="1039"/>
                  </a:lnTo>
                  <a:lnTo>
                    <a:pt x="28585" y="1039"/>
                  </a:lnTo>
                  <a:lnTo>
                    <a:pt x="28491" y="1227"/>
                  </a:lnTo>
                  <a:lnTo>
                    <a:pt x="28679" y="1416"/>
                  </a:lnTo>
                  <a:lnTo>
                    <a:pt x="28962" y="1605"/>
                  </a:lnTo>
                  <a:lnTo>
                    <a:pt x="28585" y="1793"/>
                  </a:lnTo>
                  <a:lnTo>
                    <a:pt x="28868" y="1982"/>
                  </a:lnTo>
                  <a:lnTo>
                    <a:pt x="28962" y="2171"/>
                  </a:lnTo>
                  <a:lnTo>
                    <a:pt x="28868" y="2265"/>
                  </a:lnTo>
                  <a:lnTo>
                    <a:pt x="28774" y="2359"/>
                  </a:lnTo>
                  <a:lnTo>
                    <a:pt x="28868" y="2359"/>
                  </a:lnTo>
                  <a:lnTo>
                    <a:pt x="28774" y="2454"/>
                  </a:lnTo>
                  <a:lnTo>
                    <a:pt x="28868" y="2548"/>
                  </a:lnTo>
                  <a:lnTo>
                    <a:pt x="28868" y="2642"/>
                  </a:lnTo>
                  <a:lnTo>
                    <a:pt x="28585" y="2642"/>
                  </a:lnTo>
                  <a:lnTo>
                    <a:pt x="28679" y="2737"/>
                  </a:lnTo>
                  <a:lnTo>
                    <a:pt x="28774" y="2831"/>
                  </a:lnTo>
                  <a:lnTo>
                    <a:pt x="28774" y="3303"/>
                  </a:lnTo>
                  <a:lnTo>
                    <a:pt x="28679" y="3680"/>
                  </a:lnTo>
                  <a:lnTo>
                    <a:pt x="28585" y="3963"/>
                  </a:lnTo>
                  <a:lnTo>
                    <a:pt x="28774" y="4058"/>
                  </a:lnTo>
                  <a:lnTo>
                    <a:pt x="28774" y="4341"/>
                  </a:lnTo>
                  <a:lnTo>
                    <a:pt x="28585" y="4246"/>
                  </a:lnTo>
                  <a:lnTo>
                    <a:pt x="28585" y="4341"/>
                  </a:lnTo>
                  <a:lnTo>
                    <a:pt x="28679" y="4435"/>
                  </a:lnTo>
                  <a:lnTo>
                    <a:pt x="28491" y="4435"/>
                  </a:lnTo>
                  <a:lnTo>
                    <a:pt x="28585" y="4718"/>
                  </a:lnTo>
                  <a:lnTo>
                    <a:pt x="28491" y="5001"/>
                  </a:lnTo>
                  <a:lnTo>
                    <a:pt x="28774" y="4907"/>
                  </a:lnTo>
                  <a:lnTo>
                    <a:pt x="29057" y="5095"/>
                  </a:lnTo>
                  <a:lnTo>
                    <a:pt x="29057" y="5095"/>
                  </a:lnTo>
                  <a:lnTo>
                    <a:pt x="28774" y="5001"/>
                  </a:lnTo>
                  <a:lnTo>
                    <a:pt x="28679" y="5001"/>
                  </a:lnTo>
                  <a:lnTo>
                    <a:pt x="28774" y="5095"/>
                  </a:lnTo>
                  <a:lnTo>
                    <a:pt x="28585" y="5095"/>
                  </a:lnTo>
                  <a:lnTo>
                    <a:pt x="28396" y="5567"/>
                  </a:lnTo>
                  <a:lnTo>
                    <a:pt x="28396" y="5756"/>
                  </a:lnTo>
                  <a:lnTo>
                    <a:pt x="28585" y="6039"/>
                  </a:lnTo>
                  <a:lnTo>
                    <a:pt x="28396" y="6982"/>
                  </a:lnTo>
                  <a:lnTo>
                    <a:pt x="28302" y="7359"/>
                  </a:lnTo>
                  <a:lnTo>
                    <a:pt x="28113" y="7737"/>
                  </a:lnTo>
                  <a:lnTo>
                    <a:pt x="28113" y="7642"/>
                  </a:lnTo>
                  <a:lnTo>
                    <a:pt x="28113" y="7548"/>
                  </a:lnTo>
                  <a:lnTo>
                    <a:pt x="27830" y="8114"/>
                  </a:lnTo>
                  <a:lnTo>
                    <a:pt x="27830" y="8114"/>
                  </a:lnTo>
                  <a:lnTo>
                    <a:pt x="27924" y="8020"/>
                  </a:lnTo>
                  <a:lnTo>
                    <a:pt x="27453" y="8963"/>
                  </a:lnTo>
                  <a:lnTo>
                    <a:pt x="27736" y="8963"/>
                  </a:lnTo>
                  <a:lnTo>
                    <a:pt x="27547" y="9246"/>
                  </a:lnTo>
                  <a:lnTo>
                    <a:pt x="27547" y="9435"/>
                  </a:lnTo>
                  <a:lnTo>
                    <a:pt x="27641" y="9529"/>
                  </a:lnTo>
                  <a:lnTo>
                    <a:pt x="27641" y="9812"/>
                  </a:lnTo>
                  <a:lnTo>
                    <a:pt x="27547" y="9906"/>
                  </a:lnTo>
                  <a:lnTo>
                    <a:pt x="27453" y="9906"/>
                  </a:lnTo>
                  <a:lnTo>
                    <a:pt x="27358" y="9718"/>
                  </a:lnTo>
                  <a:lnTo>
                    <a:pt x="27264" y="9812"/>
                  </a:lnTo>
                  <a:lnTo>
                    <a:pt x="27075" y="9906"/>
                  </a:lnTo>
                  <a:lnTo>
                    <a:pt x="27170" y="10001"/>
                  </a:lnTo>
                  <a:lnTo>
                    <a:pt x="27075" y="10095"/>
                  </a:lnTo>
                  <a:lnTo>
                    <a:pt x="27075" y="10284"/>
                  </a:lnTo>
                  <a:lnTo>
                    <a:pt x="27170" y="10472"/>
                  </a:lnTo>
                  <a:lnTo>
                    <a:pt x="27170" y="10755"/>
                  </a:lnTo>
                  <a:lnTo>
                    <a:pt x="26792" y="10755"/>
                  </a:lnTo>
                  <a:lnTo>
                    <a:pt x="26698" y="10661"/>
                  </a:lnTo>
                  <a:lnTo>
                    <a:pt x="26698" y="10850"/>
                  </a:lnTo>
                  <a:lnTo>
                    <a:pt x="26604" y="10944"/>
                  </a:lnTo>
                  <a:lnTo>
                    <a:pt x="26415" y="10944"/>
                  </a:lnTo>
                  <a:lnTo>
                    <a:pt x="26415" y="11038"/>
                  </a:lnTo>
                  <a:lnTo>
                    <a:pt x="26509" y="11038"/>
                  </a:lnTo>
                  <a:lnTo>
                    <a:pt x="26604" y="11133"/>
                  </a:lnTo>
                  <a:lnTo>
                    <a:pt x="26604" y="11321"/>
                  </a:lnTo>
                  <a:lnTo>
                    <a:pt x="26604" y="11510"/>
                  </a:lnTo>
                  <a:lnTo>
                    <a:pt x="26509" y="11510"/>
                  </a:lnTo>
                  <a:lnTo>
                    <a:pt x="26509" y="11416"/>
                  </a:lnTo>
                  <a:lnTo>
                    <a:pt x="26415" y="11416"/>
                  </a:lnTo>
                  <a:lnTo>
                    <a:pt x="26415" y="11321"/>
                  </a:lnTo>
                  <a:lnTo>
                    <a:pt x="26321" y="11793"/>
                  </a:lnTo>
                  <a:lnTo>
                    <a:pt x="26226" y="11699"/>
                  </a:lnTo>
                  <a:lnTo>
                    <a:pt x="26132" y="11793"/>
                  </a:lnTo>
                  <a:lnTo>
                    <a:pt x="26226" y="11793"/>
                  </a:lnTo>
                  <a:lnTo>
                    <a:pt x="26321" y="12076"/>
                  </a:lnTo>
                  <a:lnTo>
                    <a:pt x="26415" y="12359"/>
                  </a:lnTo>
                  <a:lnTo>
                    <a:pt x="26038" y="12548"/>
                  </a:lnTo>
                  <a:lnTo>
                    <a:pt x="25755" y="12737"/>
                  </a:lnTo>
                  <a:lnTo>
                    <a:pt x="25660" y="12925"/>
                  </a:lnTo>
                  <a:lnTo>
                    <a:pt x="25755" y="12925"/>
                  </a:lnTo>
                  <a:lnTo>
                    <a:pt x="25755" y="13020"/>
                  </a:lnTo>
                  <a:lnTo>
                    <a:pt x="25849" y="12737"/>
                  </a:lnTo>
                  <a:lnTo>
                    <a:pt x="25943" y="13020"/>
                  </a:lnTo>
                  <a:lnTo>
                    <a:pt x="26038" y="12831"/>
                  </a:lnTo>
                  <a:lnTo>
                    <a:pt x="26132" y="12925"/>
                  </a:lnTo>
                  <a:lnTo>
                    <a:pt x="25943" y="13208"/>
                  </a:lnTo>
                  <a:lnTo>
                    <a:pt x="25660" y="13114"/>
                  </a:lnTo>
                  <a:lnTo>
                    <a:pt x="25472" y="13208"/>
                  </a:lnTo>
                  <a:lnTo>
                    <a:pt x="25377" y="13397"/>
                  </a:lnTo>
                  <a:lnTo>
                    <a:pt x="25283" y="13869"/>
                  </a:lnTo>
                  <a:lnTo>
                    <a:pt x="25189" y="14435"/>
                  </a:lnTo>
                  <a:lnTo>
                    <a:pt x="25094" y="14623"/>
                  </a:lnTo>
                  <a:lnTo>
                    <a:pt x="25000" y="14812"/>
                  </a:lnTo>
                  <a:lnTo>
                    <a:pt x="24906" y="14718"/>
                  </a:lnTo>
                  <a:lnTo>
                    <a:pt x="24811" y="14529"/>
                  </a:lnTo>
                  <a:lnTo>
                    <a:pt x="24717" y="14906"/>
                  </a:lnTo>
                  <a:lnTo>
                    <a:pt x="24717" y="15189"/>
                  </a:lnTo>
                  <a:lnTo>
                    <a:pt x="24717" y="15284"/>
                  </a:lnTo>
                  <a:lnTo>
                    <a:pt x="24811" y="15284"/>
                  </a:lnTo>
                  <a:lnTo>
                    <a:pt x="24528" y="15378"/>
                  </a:lnTo>
                  <a:lnTo>
                    <a:pt x="24340" y="15472"/>
                  </a:lnTo>
                  <a:lnTo>
                    <a:pt x="24057" y="15944"/>
                  </a:lnTo>
                  <a:lnTo>
                    <a:pt x="23962" y="16416"/>
                  </a:lnTo>
                  <a:lnTo>
                    <a:pt x="23774" y="16699"/>
                  </a:lnTo>
                  <a:lnTo>
                    <a:pt x="23396" y="16699"/>
                  </a:lnTo>
                  <a:lnTo>
                    <a:pt x="23208" y="16982"/>
                  </a:lnTo>
                  <a:lnTo>
                    <a:pt x="23019" y="17359"/>
                  </a:lnTo>
                  <a:lnTo>
                    <a:pt x="22830" y="17831"/>
                  </a:lnTo>
                  <a:lnTo>
                    <a:pt x="22830" y="17736"/>
                  </a:lnTo>
                  <a:lnTo>
                    <a:pt x="22736" y="17642"/>
                  </a:lnTo>
                  <a:lnTo>
                    <a:pt x="22736" y="17642"/>
                  </a:lnTo>
                  <a:lnTo>
                    <a:pt x="22830" y="17925"/>
                  </a:lnTo>
                  <a:lnTo>
                    <a:pt x="22453" y="17925"/>
                  </a:lnTo>
                  <a:lnTo>
                    <a:pt x="22547" y="17736"/>
                  </a:lnTo>
                  <a:lnTo>
                    <a:pt x="22453" y="17736"/>
                  </a:lnTo>
                  <a:lnTo>
                    <a:pt x="22359" y="17831"/>
                  </a:lnTo>
                  <a:lnTo>
                    <a:pt x="22264" y="18208"/>
                  </a:lnTo>
                  <a:lnTo>
                    <a:pt x="22170" y="18491"/>
                  </a:lnTo>
                  <a:lnTo>
                    <a:pt x="22076" y="18585"/>
                  </a:lnTo>
                  <a:lnTo>
                    <a:pt x="21887" y="18585"/>
                  </a:lnTo>
                  <a:lnTo>
                    <a:pt x="21698" y="19152"/>
                  </a:lnTo>
                  <a:lnTo>
                    <a:pt x="21604" y="18869"/>
                  </a:lnTo>
                  <a:lnTo>
                    <a:pt x="21604" y="19057"/>
                  </a:lnTo>
                  <a:lnTo>
                    <a:pt x="21415" y="19152"/>
                  </a:lnTo>
                  <a:lnTo>
                    <a:pt x="20943" y="19529"/>
                  </a:lnTo>
                  <a:lnTo>
                    <a:pt x="20377" y="19812"/>
                  </a:lnTo>
                  <a:lnTo>
                    <a:pt x="19906" y="20095"/>
                  </a:lnTo>
                  <a:lnTo>
                    <a:pt x="20094" y="20189"/>
                  </a:lnTo>
                  <a:lnTo>
                    <a:pt x="20189" y="20284"/>
                  </a:lnTo>
                  <a:lnTo>
                    <a:pt x="19906" y="20378"/>
                  </a:lnTo>
                  <a:lnTo>
                    <a:pt x="19906" y="20284"/>
                  </a:lnTo>
                  <a:lnTo>
                    <a:pt x="19811" y="20189"/>
                  </a:lnTo>
                  <a:lnTo>
                    <a:pt x="19811" y="20284"/>
                  </a:lnTo>
                  <a:lnTo>
                    <a:pt x="19811" y="20378"/>
                  </a:lnTo>
                  <a:lnTo>
                    <a:pt x="19245" y="20284"/>
                  </a:lnTo>
                  <a:lnTo>
                    <a:pt x="19340" y="20378"/>
                  </a:lnTo>
                  <a:lnTo>
                    <a:pt x="19245" y="20472"/>
                  </a:lnTo>
                  <a:lnTo>
                    <a:pt x="19434" y="20567"/>
                  </a:lnTo>
                  <a:lnTo>
                    <a:pt x="19340" y="20661"/>
                  </a:lnTo>
                  <a:lnTo>
                    <a:pt x="18962" y="20661"/>
                  </a:lnTo>
                  <a:lnTo>
                    <a:pt x="18585" y="21038"/>
                  </a:lnTo>
                  <a:lnTo>
                    <a:pt x="18113" y="21416"/>
                  </a:lnTo>
                  <a:lnTo>
                    <a:pt x="17736" y="21699"/>
                  </a:lnTo>
                  <a:lnTo>
                    <a:pt x="17359" y="21793"/>
                  </a:lnTo>
                  <a:lnTo>
                    <a:pt x="17076" y="22076"/>
                  </a:lnTo>
                  <a:lnTo>
                    <a:pt x="16793" y="22359"/>
                  </a:lnTo>
                  <a:lnTo>
                    <a:pt x="16698" y="22265"/>
                  </a:lnTo>
                  <a:lnTo>
                    <a:pt x="16604" y="22170"/>
                  </a:lnTo>
                  <a:lnTo>
                    <a:pt x="16321" y="22170"/>
                  </a:lnTo>
                  <a:lnTo>
                    <a:pt x="15849" y="22453"/>
                  </a:lnTo>
                  <a:lnTo>
                    <a:pt x="14340" y="22831"/>
                  </a:lnTo>
                  <a:lnTo>
                    <a:pt x="14340" y="22925"/>
                  </a:lnTo>
                  <a:lnTo>
                    <a:pt x="14340" y="23019"/>
                  </a:lnTo>
                  <a:lnTo>
                    <a:pt x="14245" y="23114"/>
                  </a:lnTo>
                  <a:lnTo>
                    <a:pt x="14057" y="23019"/>
                  </a:lnTo>
                  <a:lnTo>
                    <a:pt x="13962" y="22925"/>
                  </a:lnTo>
                  <a:lnTo>
                    <a:pt x="13774" y="22925"/>
                  </a:lnTo>
                  <a:lnTo>
                    <a:pt x="13774" y="23208"/>
                  </a:lnTo>
                  <a:lnTo>
                    <a:pt x="13491" y="23114"/>
                  </a:lnTo>
                  <a:lnTo>
                    <a:pt x="13113" y="23114"/>
                  </a:lnTo>
                  <a:lnTo>
                    <a:pt x="12642" y="23208"/>
                  </a:lnTo>
                  <a:lnTo>
                    <a:pt x="12453" y="23302"/>
                  </a:lnTo>
                  <a:lnTo>
                    <a:pt x="12076" y="23208"/>
                  </a:lnTo>
                  <a:lnTo>
                    <a:pt x="11793" y="23114"/>
                  </a:lnTo>
                  <a:lnTo>
                    <a:pt x="11510" y="23585"/>
                  </a:lnTo>
                  <a:lnTo>
                    <a:pt x="11321" y="23397"/>
                  </a:lnTo>
                  <a:lnTo>
                    <a:pt x="11132" y="23302"/>
                  </a:lnTo>
                  <a:lnTo>
                    <a:pt x="10849" y="23302"/>
                  </a:lnTo>
                  <a:lnTo>
                    <a:pt x="10566" y="23397"/>
                  </a:lnTo>
                  <a:lnTo>
                    <a:pt x="10566" y="23302"/>
                  </a:lnTo>
                  <a:lnTo>
                    <a:pt x="10189" y="23302"/>
                  </a:lnTo>
                  <a:lnTo>
                    <a:pt x="9717" y="23491"/>
                  </a:lnTo>
                  <a:lnTo>
                    <a:pt x="9717" y="23302"/>
                  </a:lnTo>
                  <a:lnTo>
                    <a:pt x="9623" y="23491"/>
                  </a:lnTo>
                  <a:lnTo>
                    <a:pt x="9434" y="23680"/>
                  </a:lnTo>
                  <a:lnTo>
                    <a:pt x="9340" y="23585"/>
                  </a:lnTo>
                  <a:lnTo>
                    <a:pt x="9434" y="23585"/>
                  </a:lnTo>
                  <a:lnTo>
                    <a:pt x="9340" y="23491"/>
                  </a:lnTo>
                  <a:lnTo>
                    <a:pt x="9246" y="23491"/>
                  </a:lnTo>
                  <a:lnTo>
                    <a:pt x="9246" y="23585"/>
                  </a:lnTo>
                  <a:lnTo>
                    <a:pt x="9151" y="23491"/>
                  </a:lnTo>
                  <a:lnTo>
                    <a:pt x="8868" y="23680"/>
                  </a:lnTo>
                  <a:lnTo>
                    <a:pt x="8774" y="23680"/>
                  </a:lnTo>
                  <a:lnTo>
                    <a:pt x="8680" y="23491"/>
                  </a:lnTo>
                  <a:lnTo>
                    <a:pt x="8585" y="23585"/>
                  </a:lnTo>
                  <a:lnTo>
                    <a:pt x="8491" y="23585"/>
                  </a:lnTo>
                  <a:lnTo>
                    <a:pt x="8397" y="23491"/>
                  </a:lnTo>
                  <a:lnTo>
                    <a:pt x="8302" y="23491"/>
                  </a:lnTo>
                  <a:lnTo>
                    <a:pt x="8208" y="23302"/>
                  </a:lnTo>
                  <a:lnTo>
                    <a:pt x="8302" y="23114"/>
                  </a:lnTo>
                  <a:lnTo>
                    <a:pt x="8302" y="23114"/>
                  </a:lnTo>
                  <a:lnTo>
                    <a:pt x="8019" y="23208"/>
                  </a:lnTo>
                  <a:lnTo>
                    <a:pt x="7642" y="23208"/>
                  </a:lnTo>
                  <a:lnTo>
                    <a:pt x="7359" y="23302"/>
                  </a:lnTo>
                  <a:lnTo>
                    <a:pt x="7264" y="23302"/>
                  </a:lnTo>
                  <a:lnTo>
                    <a:pt x="7264" y="23397"/>
                  </a:lnTo>
                  <a:lnTo>
                    <a:pt x="7547" y="23397"/>
                  </a:lnTo>
                  <a:lnTo>
                    <a:pt x="7453" y="23491"/>
                  </a:lnTo>
                  <a:lnTo>
                    <a:pt x="7359" y="23491"/>
                  </a:lnTo>
                  <a:lnTo>
                    <a:pt x="7170" y="23680"/>
                  </a:lnTo>
                  <a:lnTo>
                    <a:pt x="6981" y="23397"/>
                  </a:lnTo>
                  <a:lnTo>
                    <a:pt x="6698" y="23208"/>
                  </a:lnTo>
                  <a:lnTo>
                    <a:pt x="6604" y="23114"/>
                  </a:lnTo>
                  <a:lnTo>
                    <a:pt x="6415" y="23208"/>
                  </a:lnTo>
                  <a:lnTo>
                    <a:pt x="6227" y="23302"/>
                  </a:lnTo>
                  <a:lnTo>
                    <a:pt x="6132" y="23491"/>
                  </a:lnTo>
                  <a:lnTo>
                    <a:pt x="6038" y="23491"/>
                  </a:lnTo>
                  <a:lnTo>
                    <a:pt x="6038" y="23397"/>
                  </a:lnTo>
                  <a:lnTo>
                    <a:pt x="6132" y="23208"/>
                  </a:lnTo>
                  <a:lnTo>
                    <a:pt x="5849" y="23302"/>
                  </a:lnTo>
                  <a:lnTo>
                    <a:pt x="5661" y="23397"/>
                  </a:lnTo>
                  <a:lnTo>
                    <a:pt x="5095" y="23208"/>
                  </a:lnTo>
                  <a:lnTo>
                    <a:pt x="4057" y="23019"/>
                  </a:lnTo>
                  <a:lnTo>
                    <a:pt x="2925" y="22831"/>
                  </a:lnTo>
                  <a:lnTo>
                    <a:pt x="2265" y="22831"/>
                  </a:lnTo>
                  <a:lnTo>
                    <a:pt x="2265" y="22642"/>
                  </a:lnTo>
                  <a:lnTo>
                    <a:pt x="1887" y="22642"/>
                  </a:lnTo>
                  <a:lnTo>
                    <a:pt x="1510" y="22548"/>
                  </a:lnTo>
                  <a:lnTo>
                    <a:pt x="944" y="22076"/>
                  </a:lnTo>
                  <a:lnTo>
                    <a:pt x="944" y="21887"/>
                  </a:lnTo>
                  <a:lnTo>
                    <a:pt x="1038" y="21699"/>
                  </a:lnTo>
                  <a:lnTo>
                    <a:pt x="755" y="21699"/>
                  </a:lnTo>
                  <a:lnTo>
                    <a:pt x="472" y="21793"/>
                  </a:lnTo>
                  <a:lnTo>
                    <a:pt x="95" y="22076"/>
                  </a:lnTo>
                  <a:lnTo>
                    <a:pt x="0" y="22265"/>
                  </a:lnTo>
                  <a:lnTo>
                    <a:pt x="0" y="22359"/>
                  </a:lnTo>
                  <a:lnTo>
                    <a:pt x="283" y="22453"/>
                  </a:lnTo>
                  <a:lnTo>
                    <a:pt x="189" y="22548"/>
                  </a:lnTo>
                  <a:lnTo>
                    <a:pt x="95" y="22453"/>
                  </a:lnTo>
                  <a:lnTo>
                    <a:pt x="95" y="22642"/>
                  </a:lnTo>
                  <a:lnTo>
                    <a:pt x="283" y="22642"/>
                  </a:lnTo>
                  <a:lnTo>
                    <a:pt x="566" y="22736"/>
                  </a:lnTo>
                  <a:lnTo>
                    <a:pt x="472" y="22831"/>
                  </a:lnTo>
                  <a:lnTo>
                    <a:pt x="472" y="22925"/>
                  </a:lnTo>
                  <a:lnTo>
                    <a:pt x="661" y="22736"/>
                  </a:lnTo>
                  <a:lnTo>
                    <a:pt x="755" y="22925"/>
                  </a:lnTo>
                  <a:lnTo>
                    <a:pt x="755" y="23019"/>
                  </a:lnTo>
                  <a:lnTo>
                    <a:pt x="661" y="23019"/>
                  </a:lnTo>
                  <a:lnTo>
                    <a:pt x="944" y="23114"/>
                  </a:lnTo>
                  <a:lnTo>
                    <a:pt x="1132" y="23208"/>
                  </a:lnTo>
                  <a:lnTo>
                    <a:pt x="1604" y="23397"/>
                  </a:lnTo>
                  <a:lnTo>
                    <a:pt x="1510" y="23491"/>
                  </a:lnTo>
                  <a:lnTo>
                    <a:pt x="1510" y="23585"/>
                  </a:lnTo>
                  <a:lnTo>
                    <a:pt x="1793" y="23680"/>
                  </a:lnTo>
                  <a:lnTo>
                    <a:pt x="2170" y="23774"/>
                  </a:lnTo>
                  <a:lnTo>
                    <a:pt x="2453" y="23774"/>
                  </a:lnTo>
                  <a:lnTo>
                    <a:pt x="2359" y="23868"/>
                  </a:lnTo>
                  <a:lnTo>
                    <a:pt x="2642" y="24057"/>
                  </a:lnTo>
                  <a:lnTo>
                    <a:pt x="2736" y="23868"/>
                  </a:lnTo>
                  <a:lnTo>
                    <a:pt x="3019" y="23680"/>
                  </a:lnTo>
                  <a:lnTo>
                    <a:pt x="2925" y="23963"/>
                  </a:lnTo>
                  <a:lnTo>
                    <a:pt x="2831" y="24151"/>
                  </a:lnTo>
                  <a:lnTo>
                    <a:pt x="3114" y="23868"/>
                  </a:lnTo>
                  <a:lnTo>
                    <a:pt x="3208" y="24151"/>
                  </a:lnTo>
                  <a:lnTo>
                    <a:pt x="3302" y="23963"/>
                  </a:lnTo>
                  <a:lnTo>
                    <a:pt x="3491" y="24057"/>
                  </a:lnTo>
                  <a:lnTo>
                    <a:pt x="3585" y="24340"/>
                  </a:lnTo>
                  <a:lnTo>
                    <a:pt x="3680" y="24246"/>
                  </a:lnTo>
                  <a:lnTo>
                    <a:pt x="3774" y="24057"/>
                  </a:lnTo>
                  <a:lnTo>
                    <a:pt x="3868" y="24151"/>
                  </a:lnTo>
                  <a:lnTo>
                    <a:pt x="3868" y="24340"/>
                  </a:lnTo>
                  <a:lnTo>
                    <a:pt x="4434" y="24151"/>
                  </a:lnTo>
                  <a:lnTo>
                    <a:pt x="4717" y="24057"/>
                  </a:lnTo>
                  <a:lnTo>
                    <a:pt x="4812" y="24151"/>
                  </a:lnTo>
                  <a:lnTo>
                    <a:pt x="4812" y="23868"/>
                  </a:lnTo>
                  <a:lnTo>
                    <a:pt x="5000" y="23774"/>
                  </a:lnTo>
                  <a:lnTo>
                    <a:pt x="5000" y="23868"/>
                  </a:lnTo>
                  <a:lnTo>
                    <a:pt x="4906" y="24057"/>
                  </a:lnTo>
                  <a:lnTo>
                    <a:pt x="5095" y="23963"/>
                  </a:lnTo>
                  <a:lnTo>
                    <a:pt x="5378" y="23963"/>
                  </a:lnTo>
                  <a:lnTo>
                    <a:pt x="5378" y="24151"/>
                  </a:lnTo>
                  <a:lnTo>
                    <a:pt x="5000" y="24151"/>
                  </a:lnTo>
                  <a:lnTo>
                    <a:pt x="5095" y="24246"/>
                  </a:lnTo>
                  <a:lnTo>
                    <a:pt x="5000" y="24246"/>
                  </a:lnTo>
                  <a:lnTo>
                    <a:pt x="5000" y="24434"/>
                  </a:lnTo>
                  <a:lnTo>
                    <a:pt x="5378" y="24434"/>
                  </a:lnTo>
                  <a:lnTo>
                    <a:pt x="5566" y="24246"/>
                  </a:lnTo>
                  <a:lnTo>
                    <a:pt x="5944" y="24340"/>
                  </a:lnTo>
                  <a:lnTo>
                    <a:pt x="6415" y="24340"/>
                  </a:lnTo>
                  <a:lnTo>
                    <a:pt x="6321" y="24434"/>
                  </a:lnTo>
                  <a:lnTo>
                    <a:pt x="6510" y="24434"/>
                  </a:lnTo>
                  <a:lnTo>
                    <a:pt x="6604" y="24340"/>
                  </a:lnTo>
                  <a:lnTo>
                    <a:pt x="6604" y="24246"/>
                  </a:lnTo>
                  <a:lnTo>
                    <a:pt x="6793" y="24340"/>
                  </a:lnTo>
                  <a:lnTo>
                    <a:pt x="6604" y="24434"/>
                  </a:lnTo>
                  <a:lnTo>
                    <a:pt x="6793" y="24434"/>
                  </a:lnTo>
                  <a:lnTo>
                    <a:pt x="6887" y="24340"/>
                  </a:lnTo>
                  <a:lnTo>
                    <a:pt x="6981" y="24434"/>
                  </a:lnTo>
                  <a:lnTo>
                    <a:pt x="7264" y="24434"/>
                  </a:lnTo>
                  <a:lnTo>
                    <a:pt x="7925" y="24623"/>
                  </a:lnTo>
                  <a:lnTo>
                    <a:pt x="8680" y="24623"/>
                  </a:lnTo>
                  <a:lnTo>
                    <a:pt x="9057" y="24529"/>
                  </a:lnTo>
                  <a:lnTo>
                    <a:pt x="9529" y="24529"/>
                  </a:lnTo>
                  <a:lnTo>
                    <a:pt x="10000" y="24623"/>
                  </a:lnTo>
                  <a:lnTo>
                    <a:pt x="10566" y="24717"/>
                  </a:lnTo>
                  <a:lnTo>
                    <a:pt x="11415" y="24623"/>
                  </a:lnTo>
                  <a:lnTo>
                    <a:pt x="12359" y="24529"/>
                  </a:lnTo>
                  <a:lnTo>
                    <a:pt x="12830" y="24340"/>
                  </a:lnTo>
                  <a:lnTo>
                    <a:pt x="12925" y="24529"/>
                  </a:lnTo>
                  <a:lnTo>
                    <a:pt x="13019" y="24340"/>
                  </a:lnTo>
                  <a:lnTo>
                    <a:pt x="13113" y="24529"/>
                  </a:lnTo>
                  <a:lnTo>
                    <a:pt x="13208" y="24434"/>
                  </a:lnTo>
                  <a:lnTo>
                    <a:pt x="13113" y="24340"/>
                  </a:lnTo>
                  <a:lnTo>
                    <a:pt x="13962" y="24340"/>
                  </a:lnTo>
                  <a:lnTo>
                    <a:pt x="13962" y="24434"/>
                  </a:lnTo>
                  <a:lnTo>
                    <a:pt x="13962" y="24529"/>
                  </a:lnTo>
                  <a:lnTo>
                    <a:pt x="14717" y="24246"/>
                  </a:lnTo>
                  <a:lnTo>
                    <a:pt x="15566" y="24057"/>
                  </a:lnTo>
                  <a:lnTo>
                    <a:pt x="15378" y="23963"/>
                  </a:lnTo>
                  <a:lnTo>
                    <a:pt x="15472" y="23868"/>
                  </a:lnTo>
                  <a:lnTo>
                    <a:pt x="15566" y="23963"/>
                  </a:lnTo>
                  <a:lnTo>
                    <a:pt x="15472" y="23774"/>
                  </a:lnTo>
                  <a:lnTo>
                    <a:pt x="15661" y="23868"/>
                  </a:lnTo>
                  <a:lnTo>
                    <a:pt x="15566" y="24057"/>
                  </a:lnTo>
                  <a:lnTo>
                    <a:pt x="16038" y="23963"/>
                  </a:lnTo>
                  <a:lnTo>
                    <a:pt x="16698" y="23680"/>
                  </a:lnTo>
                  <a:lnTo>
                    <a:pt x="17264" y="23397"/>
                  </a:lnTo>
                  <a:lnTo>
                    <a:pt x="17453" y="23208"/>
                  </a:lnTo>
                  <a:lnTo>
                    <a:pt x="17547" y="23019"/>
                  </a:lnTo>
                  <a:lnTo>
                    <a:pt x="17736" y="23114"/>
                  </a:lnTo>
                  <a:lnTo>
                    <a:pt x="17830" y="23114"/>
                  </a:lnTo>
                  <a:lnTo>
                    <a:pt x="18019" y="23019"/>
                  </a:lnTo>
                  <a:lnTo>
                    <a:pt x="18208" y="22736"/>
                  </a:lnTo>
                  <a:lnTo>
                    <a:pt x="18302" y="22548"/>
                  </a:lnTo>
                  <a:lnTo>
                    <a:pt x="18868" y="22359"/>
                  </a:lnTo>
                  <a:lnTo>
                    <a:pt x="19623" y="22076"/>
                  </a:lnTo>
                  <a:lnTo>
                    <a:pt x="20189" y="21699"/>
                  </a:lnTo>
                  <a:lnTo>
                    <a:pt x="20849" y="21227"/>
                  </a:lnTo>
                  <a:lnTo>
                    <a:pt x="21321" y="20755"/>
                  </a:lnTo>
                  <a:lnTo>
                    <a:pt x="21510" y="20472"/>
                  </a:lnTo>
                  <a:lnTo>
                    <a:pt x="22170" y="19906"/>
                  </a:lnTo>
                  <a:lnTo>
                    <a:pt x="22736" y="19435"/>
                  </a:lnTo>
                  <a:lnTo>
                    <a:pt x="23113" y="18963"/>
                  </a:lnTo>
                  <a:lnTo>
                    <a:pt x="23302" y="18585"/>
                  </a:lnTo>
                  <a:lnTo>
                    <a:pt x="23396" y="18774"/>
                  </a:lnTo>
                  <a:lnTo>
                    <a:pt x="23585" y="18397"/>
                  </a:lnTo>
                  <a:lnTo>
                    <a:pt x="23774" y="18114"/>
                  </a:lnTo>
                  <a:lnTo>
                    <a:pt x="24057" y="17736"/>
                  </a:lnTo>
                  <a:lnTo>
                    <a:pt x="24245" y="17453"/>
                  </a:lnTo>
                  <a:lnTo>
                    <a:pt x="24340" y="17453"/>
                  </a:lnTo>
                  <a:lnTo>
                    <a:pt x="24434" y="17359"/>
                  </a:lnTo>
                  <a:lnTo>
                    <a:pt x="24623" y="16982"/>
                  </a:lnTo>
                  <a:lnTo>
                    <a:pt x="25189" y="16227"/>
                  </a:lnTo>
                  <a:lnTo>
                    <a:pt x="25566" y="15661"/>
                  </a:lnTo>
                  <a:lnTo>
                    <a:pt x="25943" y="15189"/>
                  </a:lnTo>
                  <a:lnTo>
                    <a:pt x="26226" y="14529"/>
                  </a:lnTo>
                  <a:lnTo>
                    <a:pt x="26509" y="13680"/>
                  </a:lnTo>
                  <a:lnTo>
                    <a:pt x="26604" y="13869"/>
                  </a:lnTo>
                  <a:lnTo>
                    <a:pt x="26604" y="13586"/>
                  </a:lnTo>
                  <a:lnTo>
                    <a:pt x="26698" y="13303"/>
                  </a:lnTo>
                  <a:lnTo>
                    <a:pt x="26792" y="13303"/>
                  </a:lnTo>
                  <a:lnTo>
                    <a:pt x="26887" y="13397"/>
                  </a:lnTo>
                  <a:lnTo>
                    <a:pt x="27170" y="12831"/>
                  </a:lnTo>
                  <a:lnTo>
                    <a:pt x="27264" y="12548"/>
                  </a:lnTo>
                  <a:lnTo>
                    <a:pt x="27264" y="12454"/>
                  </a:lnTo>
                  <a:lnTo>
                    <a:pt x="26981" y="12076"/>
                  </a:lnTo>
                  <a:lnTo>
                    <a:pt x="27075" y="12171"/>
                  </a:lnTo>
                  <a:lnTo>
                    <a:pt x="27170" y="12076"/>
                  </a:lnTo>
                  <a:lnTo>
                    <a:pt x="27358" y="12076"/>
                  </a:lnTo>
                  <a:lnTo>
                    <a:pt x="27453" y="12171"/>
                  </a:lnTo>
                  <a:lnTo>
                    <a:pt x="27453" y="11982"/>
                  </a:lnTo>
                  <a:lnTo>
                    <a:pt x="27547" y="11793"/>
                  </a:lnTo>
                  <a:lnTo>
                    <a:pt x="27641" y="11793"/>
                  </a:lnTo>
                  <a:lnTo>
                    <a:pt x="27547" y="11510"/>
                  </a:lnTo>
                  <a:lnTo>
                    <a:pt x="27641" y="11133"/>
                  </a:lnTo>
                  <a:lnTo>
                    <a:pt x="27830" y="10755"/>
                  </a:lnTo>
                  <a:lnTo>
                    <a:pt x="27924" y="10661"/>
                  </a:lnTo>
                  <a:lnTo>
                    <a:pt x="28113" y="10661"/>
                  </a:lnTo>
                  <a:lnTo>
                    <a:pt x="28019" y="10378"/>
                  </a:lnTo>
                  <a:lnTo>
                    <a:pt x="28019" y="10284"/>
                  </a:lnTo>
                  <a:lnTo>
                    <a:pt x="28019" y="10095"/>
                  </a:lnTo>
                  <a:lnTo>
                    <a:pt x="28113" y="10284"/>
                  </a:lnTo>
                  <a:lnTo>
                    <a:pt x="28208" y="10001"/>
                  </a:lnTo>
                  <a:lnTo>
                    <a:pt x="28019" y="10001"/>
                  </a:lnTo>
                  <a:lnTo>
                    <a:pt x="27924" y="9906"/>
                  </a:lnTo>
                  <a:lnTo>
                    <a:pt x="28113" y="9718"/>
                  </a:lnTo>
                  <a:lnTo>
                    <a:pt x="28208" y="9718"/>
                  </a:lnTo>
                  <a:lnTo>
                    <a:pt x="28113" y="9529"/>
                  </a:lnTo>
                  <a:lnTo>
                    <a:pt x="28396" y="9529"/>
                  </a:lnTo>
                  <a:lnTo>
                    <a:pt x="28302" y="9057"/>
                  </a:lnTo>
                  <a:lnTo>
                    <a:pt x="28396" y="9057"/>
                  </a:lnTo>
                  <a:lnTo>
                    <a:pt x="28396" y="8963"/>
                  </a:lnTo>
                  <a:lnTo>
                    <a:pt x="28396" y="8774"/>
                  </a:lnTo>
                  <a:lnTo>
                    <a:pt x="28491" y="8491"/>
                  </a:lnTo>
                  <a:lnTo>
                    <a:pt x="28585" y="8114"/>
                  </a:lnTo>
                  <a:lnTo>
                    <a:pt x="28774" y="8303"/>
                  </a:lnTo>
                  <a:lnTo>
                    <a:pt x="28962" y="7454"/>
                  </a:lnTo>
                  <a:lnTo>
                    <a:pt x="29057" y="6699"/>
                  </a:lnTo>
                  <a:lnTo>
                    <a:pt x="29245" y="5661"/>
                  </a:lnTo>
                  <a:lnTo>
                    <a:pt x="29340" y="4718"/>
                  </a:lnTo>
                  <a:lnTo>
                    <a:pt x="29340" y="4341"/>
                  </a:lnTo>
                  <a:lnTo>
                    <a:pt x="29057" y="4435"/>
                  </a:lnTo>
                  <a:lnTo>
                    <a:pt x="28962" y="4435"/>
                  </a:lnTo>
                  <a:lnTo>
                    <a:pt x="28962" y="4246"/>
                  </a:lnTo>
                  <a:lnTo>
                    <a:pt x="29151" y="4341"/>
                  </a:lnTo>
                  <a:lnTo>
                    <a:pt x="29245" y="4152"/>
                  </a:lnTo>
                  <a:lnTo>
                    <a:pt x="29151" y="4152"/>
                  </a:lnTo>
                  <a:lnTo>
                    <a:pt x="29057" y="3963"/>
                  </a:lnTo>
                  <a:lnTo>
                    <a:pt x="28962" y="3680"/>
                  </a:lnTo>
                  <a:lnTo>
                    <a:pt x="28962" y="3680"/>
                  </a:lnTo>
                  <a:lnTo>
                    <a:pt x="29245" y="3774"/>
                  </a:lnTo>
                  <a:lnTo>
                    <a:pt x="29057" y="3586"/>
                  </a:lnTo>
                  <a:lnTo>
                    <a:pt x="29057" y="3397"/>
                  </a:lnTo>
                  <a:lnTo>
                    <a:pt x="29245" y="3586"/>
                  </a:lnTo>
                  <a:lnTo>
                    <a:pt x="29245" y="3491"/>
                  </a:lnTo>
                  <a:lnTo>
                    <a:pt x="29434" y="3114"/>
                  </a:lnTo>
                  <a:lnTo>
                    <a:pt x="29245" y="2925"/>
                  </a:lnTo>
                  <a:lnTo>
                    <a:pt x="28962" y="2642"/>
                  </a:lnTo>
                  <a:lnTo>
                    <a:pt x="28962" y="2642"/>
                  </a:lnTo>
                  <a:lnTo>
                    <a:pt x="29245" y="2831"/>
                  </a:lnTo>
                  <a:lnTo>
                    <a:pt x="29340" y="2737"/>
                  </a:lnTo>
                  <a:lnTo>
                    <a:pt x="29434" y="2359"/>
                  </a:lnTo>
                  <a:lnTo>
                    <a:pt x="29434" y="2265"/>
                  </a:lnTo>
                  <a:lnTo>
                    <a:pt x="29434" y="2171"/>
                  </a:lnTo>
                  <a:lnTo>
                    <a:pt x="29340" y="2171"/>
                  </a:lnTo>
                  <a:lnTo>
                    <a:pt x="28774" y="944"/>
                  </a:lnTo>
                  <a:lnTo>
                    <a:pt x="28962" y="661"/>
                  </a:lnTo>
                  <a:lnTo>
                    <a:pt x="29057" y="473"/>
                  </a:lnTo>
                  <a:lnTo>
                    <a:pt x="29151" y="473"/>
                  </a:lnTo>
                  <a:lnTo>
                    <a:pt x="28868" y="190"/>
                  </a:lnTo>
                  <a:lnTo>
                    <a:pt x="29057" y="190"/>
                  </a:lnTo>
                  <a:lnTo>
                    <a:pt x="28962" y="1"/>
                  </a:lnTo>
                  <a:close/>
                </a:path>
              </a:pathLst>
            </a:custGeom>
            <a:grpFill/>
            <a:ln>
              <a:noFill/>
            </a:ln>
          </p:spPr>
          <p:txBody>
            <a:bodyPr spcFirstLastPara="1" wrap="square" lIns="121900" tIns="121900" rIns="121900" bIns="121900" anchor="ctr" anchorCtr="0">
              <a:noAutofit/>
            </a:bodyPr>
            <a:lstStyle/>
            <a:p>
              <a:endParaRPr sz="2400"/>
            </a:p>
          </p:txBody>
        </p:sp>
        <p:sp>
          <p:nvSpPr>
            <p:cNvPr id="12" name="Google Shape;427;p39"/>
            <p:cNvSpPr/>
            <p:nvPr/>
          </p:nvSpPr>
          <p:spPr>
            <a:xfrm>
              <a:off x="1745175" y="2199475"/>
              <a:ext cx="169825" cy="162775"/>
            </a:xfrm>
            <a:custGeom>
              <a:avLst/>
              <a:gdLst/>
              <a:ahLst/>
              <a:cxnLst/>
              <a:rect l="l" t="t" r="r" b="b"/>
              <a:pathLst>
                <a:path w="6793" h="6511" extrusionOk="0">
                  <a:moveTo>
                    <a:pt x="1038" y="6416"/>
                  </a:moveTo>
                  <a:lnTo>
                    <a:pt x="1038" y="6463"/>
                  </a:lnTo>
                  <a:lnTo>
                    <a:pt x="1038" y="6463"/>
                  </a:lnTo>
                  <a:lnTo>
                    <a:pt x="943" y="6416"/>
                  </a:lnTo>
                  <a:close/>
                  <a:moveTo>
                    <a:pt x="2641" y="1"/>
                  </a:moveTo>
                  <a:lnTo>
                    <a:pt x="2641" y="190"/>
                  </a:lnTo>
                  <a:lnTo>
                    <a:pt x="2641" y="473"/>
                  </a:lnTo>
                  <a:lnTo>
                    <a:pt x="2641" y="567"/>
                  </a:lnTo>
                  <a:lnTo>
                    <a:pt x="2547" y="284"/>
                  </a:lnTo>
                  <a:lnTo>
                    <a:pt x="2547" y="756"/>
                  </a:lnTo>
                  <a:lnTo>
                    <a:pt x="2453" y="284"/>
                  </a:lnTo>
                  <a:lnTo>
                    <a:pt x="2453" y="473"/>
                  </a:lnTo>
                  <a:lnTo>
                    <a:pt x="2453" y="661"/>
                  </a:lnTo>
                  <a:lnTo>
                    <a:pt x="2075" y="1227"/>
                  </a:lnTo>
                  <a:lnTo>
                    <a:pt x="1509" y="2171"/>
                  </a:lnTo>
                  <a:lnTo>
                    <a:pt x="849" y="3114"/>
                  </a:lnTo>
                  <a:lnTo>
                    <a:pt x="377" y="3774"/>
                  </a:lnTo>
                  <a:lnTo>
                    <a:pt x="283" y="4152"/>
                  </a:lnTo>
                  <a:lnTo>
                    <a:pt x="472" y="4246"/>
                  </a:lnTo>
                  <a:lnTo>
                    <a:pt x="472" y="4340"/>
                  </a:lnTo>
                  <a:lnTo>
                    <a:pt x="377" y="4435"/>
                  </a:lnTo>
                  <a:lnTo>
                    <a:pt x="283" y="4435"/>
                  </a:lnTo>
                  <a:lnTo>
                    <a:pt x="566" y="4529"/>
                  </a:lnTo>
                  <a:lnTo>
                    <a:pt x="472" y="4435"/>
                  </a:lnTo>
                  <a:lnTo>
                    <a:pt x="566" y="4435"/>
                  </a:lnTo>
                  <a:lnTo>
                    <a:pt x="849" y="4623"/>
                  </a:lnTo>
                  <a:lnTo>
                    <a:pt x="566" y="4623"/>
                  </a:lnTo>
                  <a:lnTo>
                    <a:pt x="472" y="4812"/>
                  </a:lnTo>
                  <a:lnTo>
                    <a:pt x="377" y="5284"/>
                  </a:lnTo>
                  <a:lnTo>
                    <a:pt x="283" y="5944"/>
                  </a:lnTo>
                  <a:lnTo>
                    <a:pt x="189" y="6133"/>
                  </a:lnTo>
                  <a:lnTo>
                    <a:pt x="0" y="6227"/>
                  </a:lnTo>
                  <a:lnTo>
                    <a:pt x="566" y="6416"/>
                  </a:lnTo>
                  <a:lnTo>
                    <a:pt x="1038" y="6494"/>
                  </a:lnTo>
                  <a:lnTo>
                    <a:pt x="1038" y="6494"/>
                  </a:lnTo>
                  <a:lnTo>
                    <a:pt x="1038" y="6510"/>
                  </a:lnTo>
                  <a:lnTo>
                    <a:pt x="1051" y="6497"/>
                  </a:lnTo>
                  <a:lnTo>
                    <a:pt x="1051" y="6497"/>
                  </a:lnTo>
                  <a:lnTo>
                    <a:pt x="1132" y="6510"/>
                  </a:lnTo>
                  <a:lnTo>
                    <a:pt x="1069" y="6479"/>
                  </a:lnTo>
                  <a:lnTo>
                    <a:pt x="1069" y="6479"/>
                  </a:lnTo>
                  <a:lnTo>
                    <a:pt x="1132" y="6416"/>
                  </a:lnTo>
                  <a:lnTo>
                    <a:pt x="1226" y="6133"/>
                  </a:lnTo>
                  <a:lnTo>
                    <a:pt x="1226" y="5944"/>
                  </a:lnTo>
                  <a:lnTo>
                    <a:pt x="1038" y="5755"/>
                  </a:lnTo>
                  <a:lnTo>
                    <a:pt x="1415" y="5755"/>
                  </a:lnTo>
                  <a:lnTo>
                    <a:pt x="1321" y="5661"/>
                  </a:lnTo>
                  <a:lnTo>
                    <a:pt x="1415" y="5661"/>
                  </a:lnTo>
                  <a:lnTo>
                    <a:pt x="1604" y="5755"/>
                  </a:lnTo>
                  <a:lnTo>
                    <a:pt x="1415" y="5567"/>
                  </a:lnTo>
                  <a:lnTo>
                    <a:pt x="1038" y="5189"/>
                  </a:lnTo>
                  <a:lnTo>
                    <a:pt x="1226" y="5284"/>
                  </a:lnTo>
                  <a:lnTo>
                    <a:pt x="1604" y="5378"/>
                  </a:lnTo>
                  <a:lnTo>
                    <a:pt x="2264" y="3491"/>
                  </a:lnTo>
                  <a:lnTo>
                    <a:pt x="3019" y="1605"/>
                  </a:lnTo>
                  <a:lnTo>
                    <a:pt x="3019" y="1888"/>
                  </a:lnTo>
                  <a:lnTo>
                    <a:pt x="3113" y="1699"/>
                  </a:lnTo>
                  <a:lnTo>
                    <a:pt x="3113" y="1888"/>
                  </a:lnTo>
                  <a:lnTo>
                    <a:pt x="3302" y="1699"/>
                  </a:lnTo>
                  <a:lnTo>
                    <a:pt x="3208" y="1888"/>
                  </a:lnTo>
                  <a:lnTo>
                    <a:pt x="3302" y="1982"/>
                  </a:lnTo>
                  <a:lnTo>
                    <a:pt x="3585" y="2076"/>
                  </a:lnTo>
                  <a:lnTo>
                    <a:pt x="3962" y="2171"/>
                  </a:lnTo>
                  <a:lnTo>
                    <a:pt x="4340" y="1982"/>
                  </a:lnTo>
                  <a:lnTo>
                    <a:pt x="4151" y="2171"/>
                  </a:lnTo>
                  <a:lnTo>
                    <a:pt x="4151" y="2359"/>
                  </a:lnTo>
                  <a:lnTo>
                    <a:pt x="4151" y="2454"/>
                  </a:lnTo>
                  <a:lnTo>
                    <a:pt x="4245" y="2548"/>
                  </a:lnTo>
                  <a:lnTo>
                    <a:pt x="4623" y="2548"/>
                  </a:lnTo>
                  <a:lnTo>
                    <a:pt x="4811" y="2359"/>
                  </a:lnTo>
                  <a:lnTo>
                    <a:pt x="5000" y="2642"/>
                  </a:lnTo>
                  <a:lnTo>
                    <a:pt x="5283" y="3020"/>
                  </a:lnTo>
                  <a:lnTo>
                    <a:pt x="5755" y="3208"/>
                  </a:lnTo>
                  <a:lnTo>
                    <a:pt x="6132" y="3208"/>
                  </a:lnTo>
                  <a:lnTo>
                    <a:pt x="6038" y="3397"/>
                  </a:lnTo>
                  <a:lnTo>
                    <a:pt x="6038" y="3586"/>
                  </a:lnTo>
                  <a:lnTo>
                    <a:pt x="6132" y="3680"/>
                  </a:lnTo>
                  <a:lnTo>
                    <a:pt x="6321" y="3680"/>
                  </a:lnTo>
                  <a:lnTo>
                    <a:pt x="6698" y="3586"/>
                  </a:lnTo>
                  <a:lnTo>
                    <a:pt x="6698" y="3869"/>
                  </a:lnTo>
                  <a:lnTo>
                    <a:pt x="6509" y="3963"/>
                  </a:lnTo>
                  <a:lnTo>
                    <a:pt x="6509" y="3963"/>
                  </a:lnTo>
                  <a:lnTo>
                    <a:pt x="6792" y="3869"/>
                  </a:lnTo>
                  <a:lnTo>
                    <a:pt x="6792" y="3491"/>
                  </a:lnTo>
                  <a:lnTo>
                    <a:pt x="6698" y="3397"/>
                  </a:lnTo>
                  <a:lnTo>
                    <a:pt x="6509" y="3586"/>
                  </a:lnTo>
                  <a:lnTo>
                    <a:pt x="6509" y="3586"/>
                  </a:lnTo>
                  <a:lnTo>
                    <a:pt x="6604" y="3303"/>
                  </a:lnTo>
                  <a:lnTo>
                    <a:pt x="6604" y="3114"/>
                  </a:lnTo>
                  <a:lnTo>
                    <a:pt x="6509" y="3020"/>
                  </a:lnTo>
                  <a:lnTo>
                    <a:pt x="6226" y="3020"/>
                  </a:lnTo>
                  <a:lnTo>
                    <a:pt x="5849" y="3114"/>
                  </a:lnTo>
                  <a:lnTo>
                    <a:pt x="5849" y="3114"/>
                  </a:lnTo>
                  <a:lnTo>
                    <a:pt x="5943" y="2831"/>
                  </a:lnTo>
                  <a:lnTo>
                    <a:pt x="5943" y="2925"/>
                  </a:lnTo>
                  <a:lnTo>
                    <a:pt x="6132" y="2548"/>
                  </a:lnTo>
                  <a:lnTo>
                    <a:pt x="5660" y="2359"/>
                  </a:lnTo>
                  <a:lnTo>
                    <a:pt x="5283" y="2171"/>
                  </a:lnTo>
                  <a:lnTo>
                    <a:pt x="4906" y="2171"/>
                  </a:lnTo>
                  <a:lnTo>
                    <a:pt x="4906" y="1699"/>
                  </a:lnTo>
                  <a:lnTo>
                    <a:pt x="5094" y="1322"/>
                  </a:lnTo>
                  <a:lnTo>
                    <a:pt x="4717" y="1605"/>
                  </a:lnTo>
                  <a:lnTo>
                    <a:pt x="4811" y="1322"/>
                  </a:lnTo>
                  <a:lnTo>
                    <a:pt x="4811" y="1322"/>
                  </a:lnTo>
                  <a:lnTo>
                    <a:pt x="4717" y="1416"/>
                  </a:lnTo>
                  <a:lnTo>
                    <a:pt x="4434" y="1605"/>
                  </a:lnTo>
                  <a:lnTo>
                    <a:pt x="4623" y="1322"/>
                  </a:lnTo>
                  <a:lnTo>
                    <a:pt x="4623" y="1227"/>
                  </a:lnTo>
                  <a:lnTo>
                    <a:pt x="4528" y="1133"/>
                  </a:lnTo>
                  <a:lnTo>
                    <a:pt x="4340" y="1322"/>
                  </a:lnTo>
                  <a:lnTo>
                    <a:pt x="4340" y="1510"/>
                  </a:lnTo>
                  <a:lnTo>
                    <a:pt x="4245" y="1322"/>
                  </a:lnTo>
                  <a:lnTo>
                    <a:pt x="4151" y="1227"/>
                  </a:lnTo>
                  <a:lnTo>
                    <a:pt x="3868" y="944"/>
                  </a:lnTo>
                  <a:lnTo>
                    <a:pt x="3208" y="567"/>
                  </a:lnTo>
                  <a:lnTo>
                    <a:pt x="2925" y="378"/>
                  </a:lnTo>
                  <a:lnTo>
                    <a:pt x="2736" y="1"/>
                  </a:lnTo>
                  <a:close/>
                </a:path>
              </a:pathLst>
            </a:custGeom>
            <a:grpFill/>
            <a:ln>
              <a:noFill/>
            </a:ln>
          </p:spPr>
          <p:txBody>
            <a:bodyPr spcFirstLastPara="1" wrap="square" lIns="121900" tIns="121900" rIns="121900" bIns="121900" anchor="ctr" anchorCtr="0">
              <a:noAutofit/>
            </a:bodyPr>
            <a:lstStyle/>
            <a:p>
              <a:endParaRPr sz="2400"/>
            </a:p>
          </p:txBody>
        </p:sp>
      </p:grpSp>
      <p:sp>
        <p:nvSpPr>
          <p:cNvPr id="13" name="Rectangle 12"/>
          <p:cNvSpPr/>
          <p:nvPr/>
        </p:nvSpPr>
        <p:spPr>
          <a:xfrm>
            <a:off x="819307" y="5431768"/>
            <a:ext cx="8850674" cy="1446550"/>
          </a:xfrm>
          <a:prstGeom prst="rect">
            <a:avLst/>
          </a:prstGeom>
          <a:solidFill>
            <a:schemeClr val="accent4">
              <a:lumMod val="60000"/>
              <a:lumOff val="40000"/>
            </a:schemeClr>
          </a:solidFill>
          <a:ln>
            <a:noFill/>
          </a:ln>
          <a:effectLst/>
          <a:scene3d>
            <a:camera prst="orthographicFront">
              <a:rot lat="0" lon="0" rev="0"/>
            </a:camera>
            <a:lightRig rig="contrasting" dir="t">
              <a:rot lat="0" lon="0" rev="7800000"/>
            </a:lightRig>
          </a:scene3d>
          <a:sp3d>
            <a:bevelT w="139700" h="139700"/>
          </a:sp3d>
        </p:spPr>
        <p:txBody>
          <a:bodyPr wrap="square">
            <a:spAutoFit/>
          </a:bodyPr>
          <a:lstStyle/>
          <a:p>
            <a:pPr algn="just"/>
            <a:endParaRPr lang="en-US" sz="2200" dirty="0" smtClean="0">
              <a:solidFill>
                <a:srgbClr val="C00000"/>
              </a:solidFill>
              <a:latin typeface="Arial" panose="020B0604020202020204" pitchFamily="34" charset="0"/>
              <a:cs typeface="Arial" panose="020B0604020202020204" pitchFamily="34" charset="0"/>
              <a:sym typeface="Wingdings"/>
            </a:endParaRPr>
          </a:p>
          <a:p>
            <a:pPr algn="just"/>
            <a:r>
              <a:rPr lang="vi-VN" sz="2200" dirty="0" smtClean="0">
                <a:solidFill>
                  <a:srgbClr val="C00000"/>
                </a:solidFill>
                <a:latin typeface="Arial" panose="020B0604020202020204" pitchFamily="34" charset="0"/>
                <a:cs typeface="Arial" panose="020B0604020202020204" pitchFamily="34" charset="0"/>
                <a:sym typeface="Wingdings"/>
              </a:rPr>
              <a:t>V</a:t>
            </a:r>
            <a:r>
              <a:rPr lang="vi-VN" sz="2200" dirty="0" smtClean="0">
                <a:solidFill>
                  <a:srgbClr val="C00000"/>
                </a:solidFill>
                <a:latin typeface="Arial" panose="020B0604020202020204" pitchFamily="34" charset="0"/>
                <a:cs typeface="Arial" panose="020B0604020202020204" pitchFamily="34" charset="0"/>
              </a:rPr>
              <a:t>iết </a:t>
            </a:r>
            <a:r>
              <a:rPr lang="vi-VN" sz="2200" dirty="0">
                <a:solidFill>
                  <a:srgbClr val="C00000"/>
                </a:solidFill>
                <a:latin typeface="Arial" panose="020B0604020202020204" pitchFamily="34" charset="0"/>
                <a:cs typeface="Arial" panose="020B0604020202020204" pitchFamily="34" charset="0"/>
              </a:rPr>
              <a:t>đoạn còn kết nối với chủ điểm của các bài đọc. Nhờ đó, VB đọc cũng góp phần làm giàu vốn sống, trải nghiệm cho bài viết của HS</a:t>
            </a:r>
            <a:r>
              <a:rPr lang="vi-VN" sz="2200" dirty="0" smtClean="0">
                <a:solidFill>
                  <a:srgbClr val="C00000"/>
                </a:solidFill>
                <a:latin typeface="Arial" panose="020B0604020202020204" pitchFamily="34" charset="0"/>
                <a:cs typeface="Arial" panose="020B0604020202020204" pitchFamily="34" charset="0"/>
              </a:rPr>
              <a:t>.</a:t>
            </a:r>
            <a:endParaRPr lang="en-US" sz="2200" dirty="0" smtClean="0">
              <a:solidFill>
                <a:srgbClr val="C00000"/>
              </a:solidFill>
              <a:latin typeface="Arial" panose="020B0604020202020204" pitchFamily="34" charset="0"/>
              <a:cs typeface="Arial" panose="020B0604020202020204" pitchFamily="34" charset="0"/>
            </a:endParaRPr>
          </a:p>
          <a:p>
            <a:pPr algn="just"/>
            <a:r>
              <a:rPr lang="vi-VN" sz="2200" dirty="0" smtClean="0">
                <a:latin typeface="Arial" panose="020B0604020202020204" pitchFamily="34" charset="0"/>
                <a:cs typeface="Arial" panose="020B0604020202020204" pitchFamily="34" charset="0"/>
              </a:rPr>
              <a:t> </a:t>
            </a:r>
            <a:endParaRPr lang="vi-VN" sz="2200" dirty="0">
              <a:latin typeface="Arial" panose="020B0604020202020204" pitchFamily="34" charset="0"/>
              <a:cs typeface="Arial" panose="020B0604020202020204" pitchFamily="34" charset="0"/>
            </a:endParaRPr>
          </a:p>
        </p:txBody>
      </p:sp>
      <p:grpSp>
        <p:nvGrpSpPr>
          <p:cNvPr id="14" name="Google Shape;425;p39"/>
          <p:cNvGrpSpPr/>
          <p:nvPr/>
        </p:nvGrpSpPr>
        <p:grpSpPr>
          <a:xfrm rot="5400000">
            <a:off x="1186517" y="4110472"/>
            <a:ext cx="329290" cy="453829"/>
            <a:chOff x="1113100" y="2199475"/>
            <a:chExt cx="801900" cy="709925"/>
          </a:xfrm>
          <a:solidFill>
            <a:schemeClr val="accent4">
              <a:lumMod val="60000"/>
              <a:lumOff val="40000"/>
            </a:schemeClr>
          </a:solidFill>
        </p:grpSpPr>
        <p:sp>
          <p:nvSpPr>
            <p:cNvPr id="15" name="Google Shape;426;p39"/>
            <p:cNvSpPr/>
            <p:nvPr/>
          </p:nvSpPr>
          <p:spPr>
            <a:xfrm>
              <a:off x="1113100" y="2291450"/>
              <a:ext cx="735850" cy="617950"/>
            </a:xfrm>
            <a:custGeom>
              <a:avLst/>
              <a:gdLst/>
              <a:ahLst/>
              <a:cxnLst/>
              <a:rect l="l" t="t" r="r" b="b"/>
              <a:pathLst>
                <a:path w="29434" h="24718" extrusionOk="0">
                  <a:moveTo>
                    <a:pt x="26604" y="13869"/>
                  </a:moveTo>
                  <a:lnTo>
                    <a:pt x="26509" y="13963"/>
                  </a:lnTo>
                  <a:lnTo>
                    <a:pt x="26509" y="14057"/>
                  </a:lnTo>
                  <a:lnTo>
                    <a:pt x="26604" y="14246"/>
                  </a:lnTo>
                  <a:lnTo>
                    <a:pt x="26604" y="13869"/>
                  </a:lnTo>
                  <a:close/>
                  <a:moveTo>
                    <a:pt x="7925" y="23397"/>
                  </a:moveTo>
                  <a:lnTo>
                    <a:pt x="8302" y="23491"/>
                  </a:lnTo>
                  <a:lnTo>
                    <a:pt x="8113" y="23491"/>
                  </a:lnTo>
                  <a:lnTo>
                    <a:pt x="7925" y="23397"/>
                  </a:lnTo>
                  <a:close/>
                  <a:moveTo>
                    <a:pt x="28962" y="1"/>
                  </a:moveTo>
                  <a:lnTo>
                    <a:pt x="28962" y="95"/>
                  </a:lnTo>
                  <a:lnTo>
                    <a:pt x="28774" y="284"/>
                  </a:lnTo>
                  <a:lnTo>
                    <a:pt x="28868" y="284"/>
                  </a:lnTo>
                  <a:lnTo>
                    <a:pt x="28868" y="567"/>
                  </a:lnTo>
                  <a:lnTo>
                    <a:pt x="28679" y="567"/>
                  </a:lnTo>
                  <a:lnTo>
                    <a:pt x="28868" y="661"/>
                  </a:lnTo>
                  <a:lnTo>
                    <a:pt x="28679" y="850"/>
                  </a:lnTo>
                  <a:lnTo>
                    <a:pt x="28679" y="1039"/>
                  </a:lnTo>
                  <a:lnTo>
                    <a:pt x="28585" y="1039"/>
                  </a:lnTo>
                  <a:lnTo>
                    <a:pt x="28491" y="1227"/>
                  </a:lnTo>
                  <a:lnTo>
                    <a:pt x="28679" y="1416"/>
                  </a:lnTo>
                  <a:lnTo>
                    <a:pt x="28962" y="1605"/>
                  </a:lnTo>
                  <a:lnTo>
                    <a:pt x="28585" y="1793"/>
                  </a:lnTo>
                  <a:lnTo>
                    <a:pt x="28868" y="1982"/>
                  </a:lnTo>
                  <a:lnTo>
                    <a:pt x="28962" y="2171"/>
                  </a:lnTo>
                  <a:lnTo>
                    <a:pt x="28868" y="2265"/>
                  </a:lnTo>
                  <a:lnTo>
                    <a:pt x="28774" y="2359"/>
                  </a:lnTo>
                  <a:lnTo>
                    <a:pt x="28868" y="2359"/>
                  </a:lnTo>
                  <a:lnTo>
                    <a:pt x="28774" y="2454"/>
                  </a:lnTo>
                  <a:lnTo>
                    <a:pt x="28868" y="2548"/>
                  </a:lnTo>
                  <a:lnTo>
                    <a:pt x="28868" y="2642"/>
                  </a:lnTo>
                  <a:lnTo>
                    <a:pt x="28585" y="2642"/>
                  </a:lnTo>
                  <a:lnTo>
                    <a:pt x="28679" y="2737"/>
                  </a:lnTo>
                  <a:lnTo>
                    <a:pt x="28774" y="2831"/>
                  </a:lnTo>
                  <a:lnTo>
                    <a:pt x="28774" y="3303"/>
                  </a:lnTo>
                  <a:lnTo>
                    <a:pt x="28679" y="3680"/>
                  </a:lnTo>
                  <a:lnTo>
                    <a:pt x="28585" y="3963"/>
                  </a:lnTo>
                  <a:lnTo>
                    <a:pt x="28774" y="4058"/>
                  </a:lnTo>
                  <a:lnTo>
                    <a:pt x="28774" y="4341"/>
                  </a:lnTo>
                  <a:lnTo>
                    <a:pt x="28585" y="4246"/>
                  </a:lnTo>
                  <a:lnTo>
                    <a:pt x="28585" y="4341"/>
                  </a:lnTo>
                  <a:lnTo>
                    <a:pt x="28679" y="4435"/>
                  </a:lnTo>
                  <a:lnTo>
                    <a:pt x="28491" y="4435"/>
                  </a:lnTo>
                  <a:lnTo>
                    <a:pt x="28585" y="4718"/>
                  </a:lnTo>
                  <a:lnTo>
                    <a:pt x="28491" y="5001"/>
                  </a:lnTo>
                  <a:lnTo>
                    <a:pt x="28774" y="4907"/>
                  </a:lnTo>
                  <a:lnTo>
                    <a:pt x="29057" y="5095"/>
                  </a:lnTo>
                  <a:lnTo>
                    <a:pt x="29057" y="5095"/>
                  </a:lnTo>
                  <a:lnTo>
                    <a:pt x="28774" y="5001"/>
                  </a:lnTo>
                  <a:lnTo>
                    <a:pt x="28679" y="5001"/>
                  </a:lnTo>
                  <a:lnTo>
                    <a:pt x="28774" y="5095"/>
                  </a:lnTo>
                  <a:lnTo>
                    <a:pt x="28585" y="5095"/>
                  </a:lnTo>
                  <a:lnTo>
                    <a:pt x="28396" y="5567"/>
                  </a:lnTo>
                  <a:lnTo>
                    <a:pt x="28396" y="5756"/>
                  </a:lnTo>
                  <a:lnTo>
                    <a:pt x="28585" y="6039"/>
                  </a:lnTo>
                  <a:lnTo>
                    <a:pt x="28396" y="6982"/>
                  </a:lnTo>
                  <a:lnTo>
                    <a:pt x="28302" y="7359"/>
                  </a:lnTo>
                  <a:lnTo>
                    <a:pt x="28113" y="7737"/>
                  </a:lnTo>
                  <a:lnTo>
                    <a:pt x="28113" y="7642"/>
                  </a:lnTo>
                  <a:lnTo>
                    <a:pt x="28113" y="7548"/>
                  </a:lnTo>
                  <a:lnTo>
                    <a:pt x="27830" y="8114"/>
                  </a:lnTo>
                  <a:lnTo>
                    <a:pt x="27830" y="8114"/>
                  </a:lnTo>
                  <a:lnTo>
                    <a:pt x="27924" y="8020"/>
                  </a:lnTo>
                  <a:lnTo>
                    <a:pt x="27453" y="8963"/>
                  </a:lnTo>
                  <a:lnTo>
                    <a:pt x="27736" y="8963"/>
                  </a:lnTo>
                  <a:lnTo>
                    <a:pt x="27547" y="9246"/>
                  </a:lnTo>
                  <a:lnTo>
                    <a:pt x="27547" y="9435"/>
                  </a:lnTo>
                  <a:lnTo>
                    <a:pt x="27641" y="9529"/>
                  </a:lnTo>
                  <a:lnTo>
                    <a:pt x="27641" y="9812"/>
                  </a:lnTo>
                  <a:lnTo>
                    <a:pt x="27547" y="9906"/>
                  </a:lnTo>
                  <a:lnTo>
                    <a:pt x="27453" y="9906"/>
                  </a:lnTo>
                  <a:lnTo>
                    <a:pt x="27358" y="9718"/>
                  </a:lnTo>
                  <a:lnTo>
                    <a:pt x="27264" y="9812"/>
                  </a:lnTo>
                  <a:lnTo>
                    <a:pt x="27075" y="9906"/>
                  </a:lnTo>
                  <a:lnTo>
                    <a:pt x="27170" y="10001"/>
                  </a:lnTo>
                  <a:lnTo>
                    <a:pt x="27075" y="10095"/>
                  </a:lnTo>
                  <a:lnTo>
                    <a:pt x="27075" y="10284"/>
                  </a:lnTo>
                  <a:lnTo>
                    <a:pt x="27170" y="10472"/>
                  </a:lnTo>
                  <a:lnTo>
                    <a:pt x="27170" y="10755"/>
                  </a:lnTo>
                  <a:lnTo>
                    <a:pt x="26792" y="10755"/>
                  </a:lnTo>
                  <a:lnTo>
                    <a:pt x="26698" y="10661"/>
                  </a:lnTo>
                  <a:lnTo>
                    <a:pt x="26698" y="10850"/>
                  </a:lnTo>
                  <a:lnTo>
                    <a:pt x="26604" y="10944"/>
                  </a:lnTo>
                  <a:lnTo>
                    <a:pt x="26415" y="10944"/>
                  </a:lnTo>
                  <a:lnTo>
                    <a:pt x="26415" y="11038"/>
                  </a:lnTo>
                  <a:lnTo>
                    <a:pt x="26509" y="11038"/>
                  </a:lnTo>
                  <a:lnTo>
                    <a:pt x="26604" y="11133"/>
                  </a:lnTo>
                  <a:lnTo>
                    <a:pt x="26604" y="11321"/>
                  </a:lnTo>
                  <a:lnTo>
                    <a:pt x="26604" y="11510"/>
                  </a:lnTo>
                  <a:lnTo>
                    <a:pt x="26509" y="11510"/>
                  </a:lnTo>
                  <a:lnTo>
                    <a:pt x="26509" y="11416"/>
                  </a:lnTo>
                  <a:lnTo>
                    <a:pt x="26415" y="11416"/>
                  </a:lnTo>
                  <a:lnTo>
                    <a:pt x="26415" y="11321"/>
                  </a:lnTo>
                  <a:lnTo>
                    <a:pt x="26321" y="11793"/>
                  </a:lnTo>
                  <a:lnTo>
                    <a:pt x="26226" y="11699"/>
                  </a:lnTo>
                  <a:lnTo>
                    <a:pt x="26132" y="11793"/>
                  </a:lnTo>
                  <a:lnTo>
                    <a:pt x="26226" y="11793"/>
                  </a:lnTo>
                  <a:lnTo>
                    <a:pt x="26321" y="12076"/>
                  </a:lnTo>
                  <a:lnTo>
                    <a:pt x="26415" y="12359"/>
                  </a:lnTo>
                  <a:lnTo>
                    <a:pt x="26038" y="12548"/>
                  </a:lnTo>
                  <a:lnTo>
                    <a:pt x="25755" y="12737"/>
                  </a:lnTo>
                  <a:lnTo>
                    <a:pt x="25660" y="12925"/>
                  </a:lnTo>
                  <a:lnTo>
                    <a:pt x="25755" y="12925"/>
                  </a:lnTo>
                  <a:lnTo>
                    <a:pt x="25755" y="13020"/>
                  </a:lnTo>
                  <a:lnTo>
                    <a:pt x="25849" y="12737"/>
                  </a:lnTo>
                  <a:lnTo>
                    <a:pt x="25943" y="13020"/>
                  </a:lnTo>
                  <a:lnTo>
                    <a:pt x="26038" y="12831"/>
                  </a:lnTo>
                  <a:lnTo>
                    <a:pt x="26132" y="12925"/>
                  </a:lnTo>
                  <a:lnTo>
                    <a:pt x="25943" y="13208"/>
                  </a:lnTo>
                  <a:lnTo>
                    <a:pt x="25660" y="13114"/>
                  </a:lnTo>
                  <a:lnTo>
                    <a:pt x="25472" y="13208"/>
                  </a:lnTo>
                  <a:lnTo>
                    <a:pt x="25377" y="13397"/>
                  </a:lnTo>
                  <a:lnTo>
                    <a:pt x="25283" y="13869"/>
                  </a:lnTo>
                  <a:lnTo>
                    <a:pt x="25189" y="14435"/>
                  </a:lnTo>
                  <a:lnTo>
                    <a:pt x="25094" y="14623"/>
                  </a:lnTo>
                  <a:lnTo>
                    <a:pt x="25000" y="14812"/>
                  </a:lnTo>
                  <a:lnTo>
                    <a:pt x="24906" y="14718"/>
                  </a:lnTo>
                  <a:lnTo>
                    <a:pt x="24811" y="14529"/>
                  </a:lnTo>
                  <a:lnTo>
                    <a:pt x="24717" y="14906"/>
                  </a:lnTo>
                  <a:lnTo>
                    <a:pt x="24717" y="15189"/>
                  </a:lnTo>
                  <a:lnTo>
                    <a:pt x="24717" y="15284"/>
                  </a:lnTo>
                  <a:lnTo>
                    <a:pt x="24811" y="15284"/>
                  </a:lnTo>
                  <a:lnTo>
                    <a:pt x="24528" y="15378"/>
                  </a:lnTo>
                  <a:lnTo>
                    <a:pt x="24340" y="15472"/>
                  </a:lnTo>
                  <a:lnTo>
                    <a:pt x="24057" y="15944"/>
                  </a:lnTo>
                  <a:lnTo>
                    <a:pt x="23962" y="16416"/>
                  </a:lnTo>
                  <a:lnTo>
                    <a:pt x="23774" y="16699"/>
                  </a:lnTo>
                  <a:lnTo>
                    <a:pt x="23396" y="16699"/>
                  </a:lnTo>
                  <a:lnTo>
                    <a:pt x="23208" y="16982"/>
                  </a:lnTo>
                  <a:lnTo>
                    <a:pt x="23019" y="17359"/>
                  </a:lnTo>
                  <a:lnTo>
                    <a:pt x="22830" y="17831"/>
                  </a:lnTo>
                  <a:lnTo>
                    <a:pt x="22830" y="17736"/>
                  </a:lnTo>
                  <a:lnTo>
                    <a:pt x="22736" y="17642"/>
                  </a:lnTo>
                  <a:lnTo>
                    <a:pt x="22736" y="17642"/>
                  </a:lnTo>
                  <a:lnTo>
                    <a:pt x="22830" y="17925"/>
                  </a:lnTo>
                  <a:lnTo>
                    <a:pt x="22453" y="17925"/>
                  </a:lnTo>
                  <a:lnTo>
                    <a:pt x="22547" y="17736"/>
                  </a:lnTo>
                  <a:lnTo>
                    <a:pt x="22453" y="17736"/>
                  </a:lnTo>
                  <a:lnTo>
                    <a:pt x="22359" y="17831"/>
                  </a:lnTo>
                  <a:lnTo>
                    <a:pt x="22264" y="18208"/>
                  </a:lnTo>
                  <a:lnTo>
                    <a:pt x="22170" y="18491"/>
                  </a:lnTo>
                  <a:lnTo>
                    <a:pt x="22076" y="18585"/>
                  </a:lnTo>
                  <a:lnTo>
                    <a:pt x="21887" y="18585"/>
                  </a:lnTo>
                  <a:lnTo>
                    <a:pt x="21698" y="19152"/>
                  </a:lnTo>
                  <a:lnTo>
                    <a:pt x="21604" y="18869"/>
                  </a:lnTo>
                  <a:lnTo>
                    <a:pt x="21604" y="19057"/>
                  </a:lnTo>
                  <a:lnTo>
                    <a:pt x="21415" y="19152"/>
                  </a:lnTo>
                  <a:lnTo>
                    <a:pt x="20943" y="19529"/>
                  </a:lnTo>
                  <a:lnTo>
                    <a:pt x="20377" y="19812"/>
                  </a:lnTo>
                  <a:lnTo>
                    <a:pt x="19906" y="20095"/>
                  </a:lnTo>
                  <a:lnTo>
                    <a:pt x="20094" y="20189"/>
                  </a:lnTo>
                  <a:lnTo>
                    <a:pt x="20189" y="20284"/>
                  </a:lnTo>
                  <a:lnTo>
                    <a:pt x="19906" y="20378"/>
                  </a:lnTo>
                  <a:lnTo>
                    <a:pt x="19906" y="20284"/>
                  </a:lnTo>
                  <a:lnTo>
                    <a:pt x="19811" y="20189"/>
                  </a:lnTo>
                  <a:lnTo>
                    <a:pt x="19811" y="20284"/>
                  </a:lnTo>
                  <a:lnTo>
                    <a:pt x="19811" y="20378"/>
                  </a:lnTo>
                  <a:lnTo>
                    <a:pt x="19245" y="20284"/>
                  </a:lnTo>
                  <a:lnTo>
                    <a:pt x="19340" y="20378"/>
                  </a:lnTo>
                  <a:lnTo>
                    <a:pt x="19245" y="20472"/>
                  </a:lnTo>
                  <a:lnTo>
                    <a:pt x="19434" y="20567"/>
                  </a:lnTo>
                  <a:lnTo>
                    <a:pt x="19340" y="20661"/>
                  </a:lnTo>
                  <a:lnTo>
                    <a:pt x="18962" y="20661"/>
                  </a:lnTo>
                  <a:lnTo>
                    <a:pt x="18585" y="21038"/>
                  </a:lnTo>
                  <a:lnTo>
                    <a:pt x="18113" y="21416"/>
                  </a:lnTo>
                  <a:lnTo>
                    <a:pt x="17736" y="21699"/>
                  </a:lnTo>
                  <a:lnTo>
                    <a:pt x="17359" y="21793"/>
                  </a:lnTo>
                  <a:lnTo>
                    <a:pt x="17076" y="22076"/>
                  </a:lnTo>
                  <a:lnTo>
                    <a:pt x="16793" y="22359"/>
                  </a:lnTo>
                  <a:lnTo>
                    <a:pt x="16698" y="22265"/>
                  </a:lnTo>
                  <a:lnTo>
                    <a:pt x="16604" y="22170"/>
                  </a:lnTo>
                  <a:lnTo>
                    <a:pt x="16321" y="22170"/>
                  </a:lnTo>
                  <a:lnTo>
                    <a:pt x="15849" y="22453"/>
                  </a:lnTo>
                  <a:lnTo>
                    <a:pt x="14340" y="22831"/>
                  </a:lnTo>
                  <a:lnTo>
                    <a:pt x="14340" y="22925"/>
                  </a:lnTo>
                  <a:lnTo>
                    <a:pt x="14340" y="23019"/>
                  </a:lnTo>
                  <a:lnTo>
                    <a:pt x="14245" y="23114"/>
                  </a:lnTo>
                  <a:lnTo>
                    <a:pt x="14057" y="23019"/>
                  </a:lnTo>
                  <a:lnTo>
                    <a:pt x="13962" y="22925"/>
                  </a:lnTo>
                  <a:lnTo>
                    <a:pt x="13774" y="22925"/>
                  </a:lnTo>
                  <a:lnTo>
                    <a:pt x="13774" y="23208"/>
                  </a:lnTo>
                  <a:lnTo>
                    <a:pt x="13491" y="23114"/>
                  </a:lnTo>
                  <a:lnTo>
                    <a:pt x="13113" y="23114"/>
                  </a:lnTo>
                  <a:lnTo>
                    <a:pt x="12642" y="23208"/>
                  </a:lnTo>
                  <a:lnTo>
                    <a:pt x="12453" y="23302"/>
                  </a:lnTo>
                  <a:lnTo>
                    <a:pt x="12076" y="23208"/>
                  </a:lnTo>
                  <a:lnTo>
                    <a:pt x="11793" y="23114"/>
                  </a:lnTo>
                  <a:lnTo>
                    <a:pt x="11510" y="23585"/>
                  </a:lnTo>
                  <a:lnTo>
                    <a:pt x="11321" y="23397"/>
                  </a:lnTo>
                  <a:lnTo>
                    <a:pt x="11132" y="23302"/>
                  </a:lnTo>
                  <a:lnTo>
                    <a:pt x="10849" y="23302"/>
                  </a:lnTo>
                  <a:lnTo>
                    <a:pt x="10566" y="23397"/>
                  </a:lnTo>
                  <a:lnTo>
                    <a:pt x="10566" y="23302"/>
                  </a:lnTo>
                  <a:lnTo>
                    <a:pt x="10189" y="23302"/>
                  </a:lnTo>
                  <a:lnTo>
                    <a:pt x="9717" y="23491"/>
                  </a:lnTo>
                  <a:lnTo>
                    <a:pt x="9717" y="23302"/>
                  </a:lnTo>
                  <a:lnTo>
                    <a:pt x="9623" y="23491"/>
                  </a:lnTo>
                  <a:lnTo>
                    <a:pt x="9434" y="23680"/>
                  </a:lnTo>
                  <a:lnTo>
                    <a:pt x="9340" y="23585"/>
                  </a:lnTo>
                  <a:lnTo>
                    <a:pt x="9434" y="23585"/>
                  </a:lnTo>
                  <a:lnTo>
                    <a:pt x="9340" y="23491"/>
                  </a:lnTo>
                  <a:lnTo>
                    <a:pt x="9246" y="23491"/>
                  </a:lnTo>
                  <a:lnTo>
                    <a:pt x="9246" y="23585"/>
                  </a:lnTo>
                  <a:lnTo>
                    <a:pt x="9151" y="23491"/>
                  </a:lnTo>
                  <a:lnTo>
                    <a:pt x="8868" y="23680"/>
                  </a:lnTo>
                  <a:lnTo>
                    <a:pt x="8774" y="23680"/>
                  </a:lnTo>
                  <a:lnTo>
                    <a:pt x="8680" y="23491"/>
                  </a:lnTo>
                  <a:lnTo>
                    <a:pt x="8585" y="23585"/>
                  </a:lnTo>
                  <a:lnTo>
                    <a:pt x="8491" y="23585"/>
                  </a:lnTo>
                  <a:lnTo>
                    <a:pt x="8397" y="23491"/>
                  </a:lnTo>
                  <a:lnTo>
                    <a:pt x="8302" y="23491"/>
                  </a:lnTo>
                  <a:lnTo>
                    <a:pt x="8208" y="23302"/>
                  </a:lnTo>
                  <a:lnTo>
                    <a:pt x="8302" y="23114"/>
                  </a:lnTo>
                  <a:lnTo>
                    <a:pt x="8302" y="23114"/>
                  </a:lnTo>
                  <a:lnTo>
                    <a:pt x="8019" y="23208"/>
                  </a:lnTo>
                  <a:lnTo>
                    <a:pt x="7642" y="23208"/>
                  </a:lnTo>
                  <a:lnTo>
                    <a:pt x="7359" y="23302"/>
                  </a:lnTo>
                  <a:lnTo>
                    <a:pt x="7264" y="23302"/>
                  </a:lnTo>
                  <a:lnTo>
                    <a:pt x="7264" y="23397"/>
                  </a:lnTo>
                  <a:lnTo>
                    <a:pt x="7547" y="23397"/>
                  </a:lnTo>
                  <a:lnTo>
                    <a:pt x="7453" y="23491"/>
                  </a:lnTo>
                  <a:lnTo>
                    <a:pt x="7359" y="23491"/>
                  </a:lnTo>
                  <a:lnTo>
                    <a:pt x="7170" y="23680"/>
                  </a:lnTo>
                  <a:lnTo>
                    <a:pt x="6981" y="23397"/>
                  </a:lnTo>
                  <a:lnTo>
                    <a:pt x="6698" y="23208"/>
                  </a:lnTo>
                  <a:lnTo>
                    <a:pt x="6604" y="23114"/>
                  </a:lnTo>
                  <a:lnTo>
                    <a:pt x="6415" y="23208"/>
                  </a:lnTo>
                  <a:lnTo>
                    <a:pt x="6227" y="23302"/>
                  </a:lnTo>
                  <a:lnTo>
                    <a:pt x="6132" y="23491"/>
                  </a:lnTo>
                  <a:lnTo>
                    <a:pt x="6038" y="23491"/>
                  </a:lnTo>
                  <a:lnTo>
                    <a:pt x="6038" y="23397"/>
                  </a:lnTo>
                  <a:lnTo>
                    <a:pt x="6132" y="23208"/>
                  </a:lnTo>
                  <a:lnTo>
                    <a:pt x="5849" y="23302"/>
                  </a:lnTo>
                  <a:lnTo>
                    <a:pt x="5661" y="23397"/>
                  </a:lnTo>
                  <a:lnTo>
                    <a:pt x="5095" y="23208"/>
                  </a:lnTo>
                  <a:lnTo>
                    <a:pt x="4057" y="23019"/>
                  </a:lnTo>
                  <a:lnTo>
                    <a:pt x="2925" y="22831"/>
                  </a:lnTo>
                  <a:lnTo>
                    <a:pt x="2265" y="22831"/>
                  </a:lnTo>
                  <a:lnTo>
                    <a:pt x="2265" y="22642"/>
                  </a:lnTo>
                  <a:lnTo>
                    <a:pt x="1887" y="22642"/>
                  </a:lnTo>
                  <a:lnTo>
                    <a:pt x="1510" y="22548"/>
                  </a:lnTo>
                  <a:lnTo>
                    <a:pt x="944" y="22076"/>
                  </a:lnTo>
                  <a:lnTo>
                    <a:pt x="944" y="21887"/>
                  </a:lnTo>
                  <a:lnTo>
                    <a:pt x="1038" y="21699"/>
                  </a:lnTo>
                  <a:lnTo>
                    <a:pt x="755" y="21699"/>
                  </a:lnTo>
                  <a:lnTo>
                    <a:pt x="472" y="21793"/>
                  </a:lnTo>
                  <a:lnTo>
                    <a:pt x="95" y="22076"/>
                  </a:lnTo>
                  <a:lnTo>
                    <a:pt x="0" y="22265"/>
                  </a:lnTo>
                  <a:lnTo>
                    <a:pt x="0" y="22359"/>
                  </a:lnTo>
                  <a:lnTo>
                    <a:pt x="283" y="22453"/>
                  </a:lnTo>
                  <a:lnTo>
                    <a:pt x="189" y="22548"/>
                  </a:lnTo>
                  <a:lnTo>
                    <a:pt x="95" y="22453"/>
                  </a:lnTo>
                  <a:lnTo>
                    <a:pt x="95" y="22642"/>
                  </a:lnTo>
                  <a:lnTo>
                    <a:pt x="283" y="22642"/>
                  </a:lnTo>
                  <a:lnTo>
                    <a:pt x="566" y="22736"/>
                  </a:lnTo>
                  <a:lnTo>
                    <a:pt x="472" y="22831"/>
                  </a:lnTo>
                  <a:lnTo>
                    <a:pt x="472" y="22925"/>
                  </a:lnTo>
                  <a:lnTo>
                    <a:pt x="661" y="22736"/>
                  </a:lnTo>
                  <a:lnTo>
                    <a:pt x="755" y="22925"/>
                  </a:lnTo>
                  <a:lnTo>
                    <a:pt x="755" y="23019"/>
                  </a:lnTo>
                  <a:lnTo>
                    <a:pt x="661" y="23019"/>
                  </a:lnTo>
                  <a:lnTo>
                    <a:pt x="944" y="23114"/>
                  </a:lnTo>
                  <a:lnTo>
                    <a:pt x="1132" y="23208"/>
                  </a:lnTo>
                  <a:lnTo>
                    <a:pt x="1604" y="23397"/>
                  </a:lnTo>
                  <a:lnTo>
                    <a:pt x="1510" y="23491"/>
                  </a:lnTo>
                  <a:lnTo>
                    <a:pt x="1510" y="23585"/>
                  </a:lnTo>
                  <a:lnTo>
                    <a:pt x="1793" y="23680"/>
                  </a:lnTo>
                  <a:lnTo>
                    <a:pt x="2170" y="23774"/>
                  </a:lnTo>
                  <a:lnTo>
                    <a:pt x="2453" y="23774"/>
                  </a:lnTo>
                  <a:lnTo>
                    <a:pt x="2359" y="23868"/>
                  </a:lnTo>
                  <a:lnTo>
                    <a:pt x="2642" y="24057"/>
                  </a:lnTo>
                  <a:lnTo>
                    <a:pt x="2736" y="23868"/>
                  </a:lnTo>
                  <a:lnTo>
                    <a:pt x="3019" y="23680"/>
                  </a:lnTo>
                  <a:lnTo>
                    <a:pt x="2925" y="23963"/>
                  </a:lnTo>
                  <a:lnTo>
                    <a:pt x="2831" y="24151"/>
                  </a:lnTo>
                  <a:lnTo>
                    <a:pt x="3114" y="23868"/>
                  </a:lnTo>
                  <a:lnTo>
                    <a:pt x="3208" y="24151"/>
                  </a:lnTo>
                  <a:lnTo>
                    <a:pt x="3302" y="23963"/>
                  </a:lnTo>
                  <a:lnTo>
                    <a:pt x="3491" y="24057"/>
                  </a:lnTo>
                  <a:lnTo>
                    <a:pt x="3585" y="24340"/>
                  </a:lnTo>
                  <a:lnTo>
                    <a:pt x="3680" y="24246"/>
                  </a:lnTo>
                  <a:lnTo>
                    <a:pt x="3774" y="24057"/>
                  </a:lnTo>
                  <a:lnTo>
                    <a:pt x="3868" y="24151"/>
                  </a:lnTo>
                  <a:lnTo>
                    <a:pt x="3868" y="24340"/>
                  </a:lnTo>
                  <a:lnTo>
                    <a:pt x="4434" y="24151"/>
                  </a:lnTo>
                  <a:lnTo>
                    <a:pt x="4717" y="24057"/>
                  </a:lnTo>
                  <a:lnTo>
                    <a:pt x="4812" y="24151"/>
                  </a:lnTo>
                  <a:lnTo>
                    <a:pt x="4812" y="23868"/>
                  </a:lnTo>
                  <a:lnTo>
                    <a:pt x="5000" y="23774"/>
                  </a:lnTo>
                  <a:lnTo>
                    <a:pt x="5000" y="23868"/>
                  </a:lnTo>
                  <a:lnTo>
                    <a:pt x="4906" y="24057"/>
                  </a:lnTo>
                  <a:lnTo>
                    <a:pt x="5095" y="23963"/>
                  </a:lnTo>
                  <a:lnTo>
                    <a:pt x="5378" y="23963"/>
                  </a:lnTo>
                  <a:lnTo>
                    <a:pt x="5378" y="24151"/>
                  </a:lnTo>
                  <a:lnTo>
                    <a:pt x="5000" y="24151"/>
                  </a:lnTo>
                  <a:lnTo>
                    <a:pt x="5095" y="24246"/>
                  </a:lnTo>
                  <a:lnTo>
                    <a:pt x="5000" y="24246"/>
                  </a:lnTo>
                  <a:lnTo>
                    <a:pt x="5000" y="24434"/>
                  </a:lnTo>
                  <a:lnTo>
                    <a:pt x="5378" y="24434"/>
                  </a:lnTo>
                  <a:lnTo>
                    <a:pt x="5566" y="24246"/>
                  </a:lnTo>
                  <a:lnTo>
                    <a:pt x="5944" y="24340"/>
                  </a:lnTo>
                  <a:lnTo>
                    <a:pt x="6415" y="24340"/>
                  </a:lnTo>
                  <a:lnTo>
                    <a:pt x="6321" y="24434"/>
                  </a:lnTo>
                  <a:lnTo>
                    <a:pt x="6510" y="24434"/>
                  </a:lnTo>
                  <a:lnTo>
                    <a:pt x="6604" y="24340"/>
                  </a:lnTo>
                  <a:lnTo>
                    <a:pt x="6604" y="24246"/>
                  </a:lnTo>
                  <a:lnTo>
                    <a:pt x="6793" y="24340"/>
                  </a:lnTo>
                  <a:lnTo>
                    <a:pt x="6604" y="24434"/>
                  </a:lnTo>
                  <a:lnTo>
                    <a:pt x="6793" y="24434"/>
                  </a:lnTo>
                  <a:lnTo>
                    <a:pt x="6887" y="24340"/>
                  </a:lnTo>
                  <a:lnTo>
                    <a:pt x="6981" y="24434"/>
                  </a:lnTo>
                  <a:lnTo>
                    <a:pt x="7264" y="24434"/>
                  </a:lnTo>
                  <a:lnTo>
                    <a:pt x="7925" y="24623"/>
                  </a:lnTo>
                  <a:lnTo>
                    <a:pt x="8680" y="24623"/>
                  </a:lnTo>
                  <a:lnTo>
                    <a:pt x="9057" y="24529"/>
                  </a:lnTo>
                  <a:lnTo>
                    <a:pt x="9529" y="24529"/>
                  </a:lnTo>
                  <a:lnTo>
                    <a:pt x="10000" y="24623"/>
                  </a:lnTo>
                  <a:lnTo>
                    <a:pt x="10566" y="24717"/>
                  </a:lnTo>
                  <a:lnTo>
                    <a:pt x="11415" y="24623"/>
                  </a:lnTo>
                  <a:lnTo>
                    <a:pt x="12359" y="24529"/>
                  </a:lnTo>
                  <a:lnTo>
                    <a:pt x="12830" y="24340"/>
                  </a:lnTo>
                  <a:lnTo>
                    <a:pt x="12925" y="24529"/>
                  </a:lnTo>
                  <a:lnTo>
                    <a:pt x="13019" y="24340"/>
                  </a:lnTo>
                  <a:lnTo>
                    <a:pt x="13113" y="24529"/>
                  </a:lnTo>
                  <a:lnTo>
                    <a:pt x="13208" y="24434"/>
                  </a:lnTo>
                  <a:lnTo>
                    <a:pt x="13113" y="24340"/>
                  </a:lnTo>
                  <a:lnTo>
                    <a:pt x="13962" y="24340"/>
                  </a:lnTo>
                  <a:lnTo>
                    <a:pt x="13962" y="24434"/>
                  </a:lnTo>
                  <a:lnTo>
                    <a:pt x="13962" y="24529"/>
                  </a:lnTo>
                  <a:lnTo>
                    <a:pt x="14717" y="24246"/>
                  </a:lnTo>
                  <a:lnTo>
                    <a:pt x="15566" y="24057"/>
                  </a:lnTo>
                  <a:lnTo>
                    <a:pt x="15378" y="23963"/>
                  </a:lnTo>
                  <a:lnTo>
                    <a:pt x="15472" y="23868"/>
                  </a:lnTo>
                  <a:lnTo>
                    <a:pt x="15566" y="23963"/>
                  </a:lnTo>
                  <a:lnTo>
                    <a:pt x="15472" y="23774"/>
                  </a:lnTo>
                  <a:lnTo>
                    <a:pt x="15661" y="23868"/>
                  </a:lnTo>
                  <a:lnTo>
                    <a:pt x="15566" y="24057"/>
                  </a:lnTo>
                  <a:lnTo>
                    <a:pt x="16038" y="23963"/>
                  </a:lnTo>
                  <a:lnTo>
                    <a:pt x="16698" y="23680"/>
                  </a:lnTo>
                  <a:lnTo>
                    <a:pt x="17264" y="23397"/>
                  </a:lnTo>
                  <a:lnTo>
                    <a:pt x="17453" y="23208"/>
                  </a:lnTo>
                  <a:lnTo>
                    <a:pt x="17547" y="23019"/>
                  </a:lnTo>
                  <a:lnTo>
                    <a:pt x="17736" y="23114"/>
                  </a:lnTo>
                  <a:lnTo>
                    <a:pt x="17830" y="23114"/>
                  </a:lnTo>
                  <a:lnTo>
                    <a:pt x="18019" y="23019"/>
                  </a:lnTo>
                  <a:lnTo>
                    <a:pt x="18208" y="22736"/>
                  </a:lnTo>
                  <a:lnTo>
                    <a:pt x="18302" y="22548"/>
                  </a:lnTo>
                  <a:lnTo>
                    <a:pt x="18868" y="22359"/>
                  </a:lnTo>
                  <a:lnTo>
                    <a:pt x="19623" y="22076"/>
                  </a:lnTo>
                  <a:lnTo>
                    <a:pt x="20189" y="21699"/>
                  </a:lnTo>
                  <a:lnTo>
                    <a:pt x="20849" y="21227"/>
                  </a:lnTo>
                  <a:lnTo>
                    <a:pt x="21321" y="20755"/>
                  </a:lnTo>
                  <a:lnTo>
                    <a:pt x="21510" y="20472"/>
                  </a:lnTo>
                  <a:lnTo>
                    <a:pt x="22170" y="19906"/>
                  </a:lnTo>
                  <a:lnTo>
                    <a:pt x="22736" y="19435"/>
                  </a:lnTo>
                  <a:lnTo>
                    <a:pt x="23113" y="18963"/>
                  </a:lnTo>
                  <a:lnTo>
                    <a:pt x="23302" y="18585"/>
                  </a:lnTo>
                  <a:lnTo>
                    <a:pt x="23396" y="18774"/>
                  </a:lnTo>
                  <a:lnTo>
                    <a:pt x="23585" y="18397"/>
                  </a:lnTo>
                  <a:lnTo>
                    <a:pt x="23774" y="18114"/>
                  </a:lnTo>
                  <a:lnTo>
                    <a:pt x="24057" y="17736"/>
                  </a:lnTo>
                  <a:lnTo>
                    <a:pt x="24245" y="17453"/>
                  </a:lnTo>
                  <a:lnTo>
                    <a:pt x="24340" y="17453"/>
                  </a:lnTo>
                  <a:lnTo>
                    <a:pt x="24434" y="17359"/>
                  </a:lnTo>
                  <a:lnTo>
                    <a:pt x="24623" y="16982"/>
                  </a:lnTo>
                  <a:lnTo>
                    <a:pt x="25189" y="16227"/>
                  </a:lnTo>
                  <a:lnTo>
                    <a:pt x="25566" y="15661"/>
                  </a:lnTo>
                  <a:lnTo>
                    <a:pt x="25943" y="15189"/>
                  </a:lnTo>
                  <a:lnTo>
                    <a:pt x="26226" y="14529"/>
                  </a:lnTo>
                  <a:lnTo>
                    <a:pt x="26509" y="13680"/>
                  </a:lnTo>
                  <a:lnTo>
                    <a:pt x="26604" y="13869"/>
                  </a:lnTo>
                  <a:lnTo>
                    <a:pt x="26604" y="13586"/>
                  </a:lnTo>
                  <a:lnTo>
                    <a:pt x="26698" y="13303"/>
                  </a:lnTo>
                  <a:lnTo>
                    <a:pt x="26792" y="13303"/>
                  </a:lnTo>
                  <a:lnTo>
                    <a:pt x="26887" y="13397"/>
                  </a:lnTo>
                  <a:lnTo>
                    <a:pt x="27170" y="12831"/>
                  </a:lnTo>
                  <a:lnTo>
                    <a:pt x="27264" y="12548"/>
                  </a:lnTo>
                  <a:lnTo>
                    <a:pt x="27264" y="12454"/>
                  </a:lnTo>
                  <a:lnTo>
                    <a:pt x="26981" y="12076"/>
                  </a:lnTo>
                  <a:lnTo>
                    <a:pt x="27075" y="12171"/>
                  </a:lnTo>
                  <a:lnTo>
                    <a:pt x="27170" y="12076"/>
                  </a:lnTo>
                  <a:lnTo>
                    <a:pt x="27358" y="12076"/>
                  </a:lnTo>
                  <a:lnTo>
                    <a:pt x="27453" y="12171"/>
                  </a:lnTo>
                  <a:lnTo>
                    <a:pt x="27453" y="11982"/>
                  </a:lnTo>
                  <a:lnTo>
                    <a:pt x="27547" y="11793"/>
                  </a:lnTo>
                  <a:lnTo>
                    <a:pt x="27641" y="11793"/>
                  </a:lnTo>
                  <a:lnTo>
                    <a:pt x="27547" y="11510"/>
                  </a:lnTo>
                  <a:lnTo>
                    <a:pt x="27641" y="11133"/>
                  </a:lnTo>
                  <a:lnTo>
                    <a:pt x="27830" y="10755"/>
                  </a:lnTo>
                  <a:lnTo>
                    <a:pt x="27924" y="10661"/>
                  </a:lnTo>
                  <a:lnTo>
                    <a:pt x="28113" y="10661"/>
                  </a:lnTo>
                  <a:lnTo>
                    <a:pt x="28019" y="10378"/>
                  </a:lnTo>
                  <a:lnTo>
                    <a:pt x="28019" y="10284"/>
                  </a:lnTo>
                  <a:lnTo>
                    <a:pt x="28019" y="10095"/>
                  </a:lnTo>
                  <a:lnTo>
                    <a:pt x="28113" y="10284"/>
                  </a:lnTo>
                  <a:lnTo>
                    <a:pt x="28208" y="10001"/>
                  </a:lnTo>
                  <a:lnTo>
                    <a:pt x="28019" y="10001"/>
                  </a:lnTo>
                  <a:lnTo>
                    <a:pt x="27924" y="9906"/>
                  </a:lnTo>
                  <a:lnTo>
                    <a:pt x="28113" y="9718"/>
                  </a:lnTo>
                  <a:lnTo>
                    <a:pt x="28208" y="9718"/>
                  </a:lnTo>
                  <a:lnTo>
                    <a:pt x="28113" y="9529"/>
                  </a:lnTo>
                  <a:lnTo>
                    <a:pt x="28396" y="9529"/>
                  </a:lnTo>
                  <a:lnTo>
                    <a:pt x="28302" y="9057"/>
                  </a:lnTo>
                  <a:lnTo>
                    <a:pt x="28396" y="9057"/>
                  </a:lnTo>
                  <a:lnTo>
                    <a:pt x="28396" y="8963"/>
                  </a:lnTo>
                  <a:lnTo>
                    <a:pt x="28396" y="8774"/>
                  </a:lnTo>
                  <a:lnTo>
                    <a:pt x="28491" y="8491"/>
                  </a:lnTo>
                  <a:lnTo>
                    <a:pt x="28585" y="8114"/>
                  </a:lnTo>
                  <a:lnTo>
                    <a:pt x="28774" y="8303"/>
                  </a:lnTo>
                  <a:lnTo>
                    <a:pt x="28962" y="7454"/>
                  </a:lnTo>
                  <a:lnTo>
                    <a:pt x="29057" y="6699"/>
                  </a:lnTo>
                  <a:lnTo>
                    <a:pt x="29245" y="5661"/>
                  </a:lnTo>
                  <a:lnTo>
                    <a:pt x="29340" y="4718"/>
                  </a:lnTo>
                  <a:lnTo>
                    <a:pt x="29340" y="4341"/>
                  </a:lnTo>
                  <a:lnTo>
                    <a:pt x="29057" y="4435"/>
                  </a:lnTo>
                  <a:lnTo>
                    <a:pt x="28962" y="4435"/>
                  </a:lnTo>
                  <a:lnTo>
                    <a:pt x="28962" y="4246"/>
                  </a:lnTo>
                  <a:lnTo>
                    <a:pt x="29151" y="4341"/>
                  </a:lnTo>
                  <a:lnTo>
                    <a:pt x="29245" y="4152"/>
                  </a:lnTo>
                  <a:lnTo>
                    <a:pt x="29151" y="4152"/>
                  </a:lnTo>
                  <a:lnTo>
                    <a:pt x="29057" y="3963"/>
                  </a:lnTo>
                  <a:lnTo>
                    <a:pt x="28962" y="3680"/>
                  </a:lnTo>
                  <a:lnTo>
                    <a:pt x="28962" y="3680"/>
                  </a:lnTo>
                  <a:lnTo>
                    <a:pt x="29245" y="3774"/>
                  </a:lnTo>
                  <a:lnTo>
                    <a:pt x="29057" y="3586"/>
                  </a:lnTo>
                  <a:lnTo>
                    <a:pt x="29057" y="3397"/>
                  </a:lnTo>
                  <a:lnTo>
                    <a:pt x="29245" y="3586"/>
                  </a:lnTo>
                  <a:lnTo>
                    <a:pt x="29245" y="3491"/>
                  </a:lnTo>
                  <a:lnTo>
                    <a:pt x="29434" y="3114"/>
                  </a:lnTo>
                  <a:lnTo>
                    <a:pt x="29245" y="2925"/>
                  </a:lnTo>
                  <a:lnTo>
                    <a:pt x="28962" y="2642"/>
                  </a:lnTo>
                  <a:lnTo>
                    <a:pt x="28962" y="2642"/>
                  </a:lnTo>
                  <a:lnTo>
                    <a:pt x="29245" y="2831"/>
                  </a:lnTo>
                  <a:lnTo>
                    <a:pt x="29340" y="2737"/>
                  </a:lnTo>
                  <a:lnTo>
                    <a:pt x="29434" y="2359"/>
                  </a:lnTo>
                  <a:lnTo>
                    <a:pt x="29434" y="2265"/>
                  </a:lnTo>
                  <a:lnTo>
                    <a:pt x="29434" y="2171"/>
                  </a:lnTo>
                  <a:lnTo>
                    <a:pt x="29340" y="2171"/>
                  </a:lnTo>
                  <a:lnTo>
                    <a:pt x="28774" y="944"/>
                  </a:lnTo>
                  <a:lnTo>
                    <a:pt x="28962" y="661"/>
                  </a:lnTo>
                  <a:lnTo>
                    <a:pt x="29057" y="473"/>
                  </a:lnTo>
                  <a:lnTo>
                    <a:pt x="29151" y="473"/>
                  </a:lnTo>
                  <a:lnTo>
                    <a:pt x="28868" y="190"/>
                  </a:lnTo>
                  <a:lnTo>
                    <a:pt x="29057" y="190"/>
                  </a:lnTo>
                  <a:lnTo>
                    <a:pt x="28962" y="1"/>
                  </a:lnTo>
                  <a:close/>
                </a:path>
              </a:pathLst>
            </a:custGeom>
            <a:grpFill/>
            <a:ln>
              <a:noFill/>
            </a:ln>
          </p:spPr>
          <p:txBody>
            <a:bodyPr spcFirstLastPara="1" wrap="square" lIns="121900" tIns="121900" rIns="121900" bIns="121900" anchor="ctr" anchorCtr="0">
              <a:noAutofit/>
            </a:bodyPr>
            <a:lstStyle/>
            <a:p>
              <a:endParaRPr sz="2400"/>
            </a:p>
          </p:txBody>
        </p:sp>
        <p:sp>
          <p:nvSpPr>
            <p:cNvPr id="16" name="Google Shape;427;p39"/>
            <p:cNvSpPr/>
            <p:nvPr/>
          </p:nvSpPr>
          <p:spPr>
            <a:xfrm>
              <a:off x="1745175" y="2199475"/>
              <a:ext cx="169825" cy="162775"/>
            </a:xfrm>
            <a:custGeom>
              <a:avLst/>
              <a:gdLst/>
              <a:ahLst/>
              <a:cxnLst/>
              <a:rect l="l" t="t" r="r" b="b"/>
              <a:pathLst>
                <a:path w="6793" h="6511" extrusionOk="0">
                  <a:moveTo>
                    <a:pt x="1038" y="6416"/>
                  </a:moveTo>
                  <a:lnTo>
                    <a:pt x="1038" y="6463"/>
                  </a:lnTo>
                  <a:lnTo>
                    <a:pt x="1038" y="6463"/>
                  </a:lnTo>
                  <a:lnTo>
                    <a:pt x="943" y="6416"/>
                  </a:lnTo>
                  <a:close/>
                  <a:moveTo>
                    <a:pt x="2641" y="1"/>
                  </a:moveTo>
                  <a:lnTo>
                    <a:pt x="2641" y="190"/>
                  </a:lnTo>
                  <a:lnTo>
                    <a:pt x="2641" y="473"/>
                  </a:lnTo>
                  <a:lnTo>
                    <a:pt x="2641" y="567"/>
                  </a:lnTo>
                  <a:lnTo>
                    <a:pt x="2547" y="284"/>
                  </a:lnTo>
                  <a:lnTo>
                    <a:pt x="2547" y="756"/>
                  </a:lnTo>
                  <a:lnTo>
                    <a:pt x="2453" y="284"/>
                  </a:lnTo>
                  <a:lnTo>
                    <a:pt x="2453" y="473"/>
                  </a:lnTo>
                  <a:lnTo>
                    <a:pt x="2453" y="661"/>
                  </a:lnTo>
                  <a:lnTo>
                    <a:pt x="2075" y="1227"/>
                  </a:lnTo>
                  <a:lnTo>
                    <a:pt x="1509" y="2171"/>
                  </a:lnTo>
                  <a:lnTo>
                    <a:pt x="849" y="3114"/>
                  </a:lnTo>
                  <a:lnTo>
                    <a:pt x="377" y="3774"/>
                  </a:lnTo>
                  <a:lnTo>
                    <a:pt x="283" y="4152"/>
                  </a:lnTo>
                  <a:lnTo>
                    <a:pt x="472" y="4246"/>
                  </a:lnTo>
                  <a:lnTo>
                    <a:pt x="472" y="4340"/>
                  </a:lnTo>
                  <a:lnTo>
                    <a:pt x="377" y="4435"/>
                  </a:lnTo>
                  <a:lnTo>
                    <a:pt x="283" y="4435"/>
                  </a:lnTo>
                  <a:lnTo>
                    <a:pt x="566" y="4529"/>
                  </a:lnTo>
                  <a:lnTo>
                    <a:pt x="472" y="4435"/>
                  </a:lnTo>
                  <a:lnTo>
                    <a:pt x="566" y="4435"/>
                  </a:lnTo>
                  <a:lnTo>
                    <a:pt x="849" y="4623"/>
                  </a:lnTo>
                  <a:lnTo>
                    <a:pt x="566" y="4623"/>
                  </a:lnTo>
                  <a:lnTo>
                    <a:pt x="472" y="4812"/>
                  </a:lnTo>
                  <a:lnTo>
                    <a:pt x="377" y="5284"/>
                  </a:lnTo>
                  <a:lnTo>
                    <a:pt x="283" y="5944"/>
                  </a:lnTo>
                  <a:lnTo>
                    <a:pt x="189" y="6133"/>
                  </a:lnTo>
                  <a:lnTo>
                    <a:pt x="0" y="6227"/>
                  </a:lnTo>
                  <a:lnTo>
                    <a:pt x="566" y="6416"/>
                  </a:lnTo>
                  <a:lnTo>
                    <a:pt x="1038" y="6494"/>
                  </a:lnTo>
                  <a:lnTo>
                    <a:pt x="1038" y="6494"/>
                  </a:lnTo>
                  <a:lnTo>
                    <a:pt x="1038" y="6510"/>
                  </a:lnTo>
                  <a:lnTo>
                    <a:pt x="1051" y="6497"/>
                  </a:lnTo>
                  <a:lnTo>
                    <a:pt x="1051" y="6497"/>
                  </a:lnTo>
                  <a:lnTo>
                    <a:pt x="1132" y="6510"/>
                  </a:lnTo>
                  <a:lnTo>
                    <a:pt x="1069" y="6479"/>
                  </a:lnTo>
                  <a:lnTo>
                    <a:pt x="1069" y="6479"/>
                  </a:lnTo>
                  <a:lnTo>
                    <a:pt x="1132" y="6416"/>
                  </a:lnTo>
                  <a:lnTo>
                    <a:pt x="1226" y="6133"/>
                  </a:lnTo>
                  <a:lnTo>
                    <a:pt x="1226" y="5944"/>
                  </a:lnTo>
                  <a:lnTo>
                    <a:pt x="1038" y="5755"/>
                  </a:lnTo>
                  <a:lnTo>
                    <a:pt x="1415" y="5755"/>
                  </a:lnTo>
                  <a:lnTo>
                    <a:pt x="1321" y="5661"/>
                  </a:lnTo>
                  <a:lnTo>
                    <a:pt x="1415" y="5661"/>
                  </a:lnTo>
                  <a:lnTo>
                    <a:pt x="1604" y="5755"/>
                  </a:lnTo>
                  <a:lnTo>
                    <a:pt x="1415" y="5567"/>
                  </a:lnTo>
                  <a:lnTo>
                    <a:pt x="1038" y="5189"/>
                  </a:lnTo>
                  <a:lnTo>
                    <a:pt x="1226" y="5284"/>
                  </a:lnTo>
                  <a:lnTo>
                    <a:pt x="1604" y="5378"/>
                  </a:lnTo>
                  <a:lnTo>
                    <a:pt x="2264" y="3491"/>
                  </a:lnTo>
                  <a:lnTo>
                    <a:pt x="3019" y="1605"/>
                  </a:lnTo>
                  <a:lnTo>
                    <a:pt x="3019" y="1888"/>
                  </a:lnTo>
                  <a:lnTo>
                    <a:pt x="3113" y="1699"/>
                  </a:lnTo>
                  <a:lnTo>
                    <a:pt x="3113" y="1888"/>
                  </a:lnTo>
                  <a:lnTo>
                    <a:pt x="3302" y="1699"/>
                  </a:lnTo>
                  <a:lnTo>
                    <a:pt x="3208" y="1888"/>
                  </a:lnTo>
                  <a:lnTo>
                    <a:pt x="3302" y="1982"/>
                  </a:lnTo>
                  <a:lnTo>
                    <a:pt x="3585" y="2076"/>
                  </a:lnTo>
                  <a:lnTo>
                    <a:pt x="3962" y="2171"/>
                  </a:lnTo>
                  <a:lnTo>
                    <a:pt x="4340" y="1982"/>
                  </a:lnTo>
                  <a:lnTo>
                    <a:pt x="4151" y="2171"/>
                  </a:lnTo>
                  <a:lnTo>
                    <a:pt x="4151" y="2359"/>
                  </a:lnTo>
                  <a:lnTo>
                    <a:pt x="4151" y="2454"/>
                  </a:lnTo>
                  <a:lnTo>
                    <a:pt x="4245" y="2548"/>
                  </a:lnTo>
                  <a:lnTo>
                    <a:pt x="4623" y="2548"/>
                  </a:lnTo>
                  <a:lnTo>
                    <a:pt x="4811" y="2359"/>
                  </a:lnTo>
                  <a:lnTo>
                    <a:pt x="5000" y="2642"/>
                  </a:lnTo>
                  <a:lnTo>
                    <a:pt x="5283" y="3020"/>
                  </a:lnTo>
                  <a:lnTo>
                    <a:pt x="5755" y="3208"/>
                  </a:lnTo>
                  <a:lnTo>
                    <a:pt x="6132" y="3208"/>
                  </a:lnTo>
                  <a:lnTo>
                    <a:pt x="6038" y="3397"/>
                  </a:lnTo>
                  <a:lnTo>
                    <a:pt x="6038" y="3586"/>
                  </a:lnTo>
                  <a:lnTo>
                    <a:pt x="6132" y="3680"/>
                  </a:lnTo>
                  <a:lnTo>
                    <a:pt x="6321" y="3680"/>
                  </a:lnTo>
                  <a:lnTo>
                    <a:pt x="6698" y="3586"/>
                  </a:lnTo>
                  <a:lnTo>
                    <a:pt x="6698" y="3869"/>
                  </a:lnTo>
                  <a:lnTo>
                    <a:pt x="6509" y="3963"/>
                  </a:lnTo>
                  <a:lnTo>
                    <a:pt x="6509" y="3963"/>
                  </a:lnTo>
                  <a:lnTo>
                    <a:pt x="6792" y="3869"/>
                  </a:lnTo>
                  <a:lnTo>
                    <a:pt x="6792" y="3491"/>
                  </a:lnTo>
                  <a:lnTo>
                    <a:pt x="6698" y="3397"/>
                  </a:lnTo>
                  <a:lnTo>
                    <a:pt x="6509" y="3586"/>
                  </a:lnTo>
                  <a:lnTo>
                    <a:pt x="6509" y="3586"/>
                  </a:lnTo>
                  <a:lnTo>
                    <a:pt x="6604" y="3303"/>
                  </a:lnTo>
                  <a:lnTo>
                    <a:pt x="6604" y="3114"/>
                  </a:lnTo>
                  <a:lnTo>
                    <a:pt x="6509" y="3020"/>
                  </a:lnTo>
                  <a:lnTo>
                    <a:pt x="6226" y="3020"/>
                  </a:lnTo>
                  <a:lnTo>
                    <a:pt x="5849" y="3114"/>
                  </a:lnTo>
                  <a:lnTo>
                    <a:pt x="5849" y="3114"/>
                  </a:lnTo>
                  <a:lnTo>
                    <a:pt x="5943" y="2831"/>
                  </a:lnTo>
                  <a:lnTo>
                    <a:pt x="5943" y="2925"/>
                  </a:lnTo>
                  <a:lnTo>
                    <a:pt x="6132" y="2548"/>
                  </a:lnTo>
                  <a:lnTo>
                    <a:pt x="5660" y="2359"/>
                  </a:lnTo>
                  <a:lnTo>
                    <a:pt x="5283" y="2171"/>
                  </a:lnTo>
                  <a:lnTo>
                    <a:pt x="4906" y="2171"/>
                  </a:lnTo>
                  <a:lnTo>
                    <a:pt x="4906" y="1699"/>
                  </a:lnTo>
                  <a:lnTo>
                    <a:pt x="5094" y="1322"/>
                  </a:lnTo>
                  <a:lnTo>
                    <a:pt x="4717" y="1605"/>
                  </a:lnTo>
                  <a:lnTo>
                    <a:pt x="4811" y="1322"/>
                  </a:lnTo>
                  <a:lnTo>
                    <a:pt x="4811" y="1322"/>
                  </a:lnTo>
                  <a:lnTo>
                    <a:pt x="4717" y="1416"/>
                  </a:lnTo>
                  <a:lnTo>
                    <a:pt x="4434" y="1605"/>
                  </a:lnTo>
                  <a:lnTo>
                    <a:pt x="4623" y="1322"/>
                  </a:lnTo>
                  <a:lnTo>
                    <a:pt x="4623" y="1227"/>
                  </a:lnTo>
                  <a:lnTo>
                    <a:pt x="4528" y="1133"/>
                  </a:lnTo>
                  <a:lnTo>
                    <a:pt x="4340" y="1322"/>
                  </a:lnTo>
                  <a:lnTo>
                    <a:pt x="4340" y="1510"/>
                  </a:lnTo>
                  <a:lnTo>
                    <a:pt x="4245" y="1322"/>
                  </a:lnTo>
                  <a:lnTo>
                    <a:pt x="4151" y="1227"/>
                  </a:lnTo>
                  <a:lnTo>
                    <a:pt x="3868" y="944"/>
                  </a:lnTo>
                  <a:lnTo>
                    <a:pt x="3208" y="567"/>
                  </a:lnTo>
                  <a:lnTo>
                    <a:pt x="2925" y="378"/>
                  </a:lnTo>
                  <a:lnTo>
                    <a:pt x="2736" y="1"/>
                  </a:lnTo>
                  <a:close/>
                </a:path>
              </a:pathLst>
            </a:custGeom>
            <a:grpFill/>
            <a:ln>
              <a:noFill/>
            </a:ln>
          </p:spPr>
          <p:txBody>
            <a:bodyPr spcFirstLastPara="1" wrap="square" lIns="121900" tIns="121900" rIns="121900" bIns="121900" anchor="ctr" anchorCtr="0">
              <a:noAutofit/>
            </a:bodyPr>
            <a:lstStyle/>
            <a:p>
              <a:endParaRPr sz="2400"/>
            </a:p>
          </p:txBody>
        </p:sp>
      </p:gr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2517" y="0"/>
            <a:ext cx="6970380" cy="6782540"/>
          </a:xfrm>
          <a:prstGeom prst="rect">
            <a:avLst/>
          </a:prstGeom>
        </p:spPr>
      </p:pic>
    </p:spTree>
    <p:extLst>
      <p:ext uri="{BB962C8B-B14F-4D97-AF65-F5344CB8AC3E}">
        <p14:creationId xmlns:p14="http://schemas.microsoft.com/office/powerpoint/2010/main" val="17961592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2"/>
                                        </p:tgtEl>
                                        <p:attrNameLst>
                                          <p:attrName>ppt_x</p:attrName>
                                        </p:attrNameLst>
                                      </p:cBhvr>
                                      <p:tavLst>
                                        <p:tav tm="0">
                                          <p:val>
                                            <p:strVal val="ppt_x"/>
                                          </p:val>
                                        </p:tav>
                                        <p:tav tm="100000">
                                          <p:val>
                                            <p:strVal val="ppt_x"/>
                                          </p:val>
                                        </p:tav>
                                      </p:tavLst>
                                    </p:anim>
                                    <p:anim calcmode="lin" valueType="num">
                                      <p:cBhvr additive="base">
                                        <p:cTn id="25" dur="500"/>
                                        <p:tgtEl>
                                          <p:spTgt spid="2"/>
                                        </p:tgtEl>
                                        <p:attrNameLst>
                                          <p:attrName>ppt_y</p:attrName>
                                        </p:attrNameLst>
                                      </p:cBhvr>
                                      <p:tavLst>
                                        <p:tav tm="0">
                                          <p:val>
                                            <p:strVal val="ppt_y"/>
                                          </p:val>
                                        </p:tav>
                                        <p:tav tm="100000">
                                          <p:val>
                                            <p:strVal val="1+ppt_h/2"/>
                                          </p:val>
                                        </p:tav>
                                      </p:tavLst>
                                    </p:anim>
                                    <p:set>
                                      <p:cBhvr>
                                        <p:cTn id="26" dur="1" fill="hold">
                                          <p:stCondLst>
                                            <p:cond delay="499"/>
                                          </p:stCondLst>
                                        </p:cTn>
                                        <p:tgtEl>
                                          <p:spTgt spid="2"/>
                                        </p:tgtEl>
                                        <p:attrNameLst>
                                          <p:attrName>style.visibility</p:attrName>
                                        </p:attrNameLst>
                                      </p:cBhvr>
                                      <p:to>
                                        <p:strVal val="hidden"/>
                                      </p:to>
                                    </p:set>
                                  </p:childTnLst>
                                </p:cTn>
                              </p:par>
                              <p:par>
                                <p:cTn id="27" presetID="22" presetClass="entr" presetSubtype="4"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3459" t="3781" r="6328" b="12438"/>
          <a:stretch/>
        </p:blipFill>
        <p:spPr>
          <a:xfrm>
            <a:off x="7982102" y="1035051"/>
            <a:ext cx="3383636" cy="4383110"/>
          </a:xfrm>
          <a:prstGeom prst="rect">
            <a:avLst/>
          </a:prstGeom>
          <a:ln>
            <a:solidFill>
              <a:schemeClr val="accent1">
                <a:lumMod val="60000"/>
                <a:lumOff val="40000"/>
              </a:schemeClr>
            </a:solidFill>
          </a:ln>
        </p:spPr>
      </p:pic>
      <p:sp>
        <p:nvSpPr>
          <p:cNvPr id="3" name="TextBox 2"/>
          <p:cNvSpPr txBox="1"/>
          <p:nvPr/>
        </p:nvSpPr>
        <p:spPr>
          <a:xfrm>
            <a:off x="1727200" y="628650"/>
            <a:ext cx="6096000" cy="1323431"/>
          </a:xfrm>
          <a:prstGeom prst="rect">
            <a:avLst/>
          </a:prstGeom>
          <a:noFill/>
        </p:spPr>
        <p:txBody>
          <a:bodyPr wrap="square" lIns="121912" tIns="60956" rIns="121912" bIns="60956" rtlCol="0">
            <a:spAutoFit/>
          </a:bodyPr>
          <a:lstStyle/>
          <a:p>
            <a:endParaRPr lang="vi-VN" sz="2400" b="1" dirty="0">
              <a:latin typeface="Arial" panose="020B0604020202020204" pitchFamily="34" charset="0"/>
              <a:cs typeface="Arial" panose="020B0604020202020204" pitchFamily="34" charset="0"/>
            </a:endParaRPr>
          </a:p>
          <a:p>
            <a:pPr algn="just">
              <a:lnSpc>
                <a:spcPct val="125000"/>
              </a:lnSpc>
            </a:pPr>
            <a:r>
              <a:rPr lang="en-US" sz="2400" b="1" dirty="0" err="1">
                <a:latin typeface="Arial" panose="020B0604020202020204" pitchFamily="34" charset="0"/>
                <a:cs typeface="Arial" panose="020B0604020202020204" pitchFamily="34" charset="0"/>
              </a:rPr>
              <a:t>Chú</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trọng</a:t>
            </a:r>
            <a:r>
              <a:rPr lang="en-US" sz="2400" b="1" dirty="0">
                <a:latin typeface="Arial" panose="020B0604020202020204" pitchFamily="34" charset="0"/>
                <a:cs typeface="Arial" panose="020B0604020202020204" pitchFamily="34" charset="0"/>
              </a:rPr>
              <a:t> </a:t>
            </a:r>
            <a:r>
              <a:rPr lang="vi-VN" sz="2400" b="1" dirty="0">
                <a:latin typeface="Arial" panose="020B0604020202020204" pitchFamily="34" charset="0"/>
                <a:cs typeface="Arial" panose="020B0604020202020204" pitchFamily="34" charset="0"/>
              </a:rPr>
              <a:t>hoạt động </a:t>
            </a:r>
            <a:r>
              <a:rPr lang="en-US" sz="2400" b="1" dirty="0" err="1">
                <a:latin typeface="Arial" panose="020B0604020202020204" pitchFamily="34" charset="0"/>
                <a:cs typeface="Arial" panose="020B0604020202020204" pitchFamily="34" charset="0"/>
              </a:rPr>
              <a:t>Đ</a:t>
            </a:r>
            <a:r>
              <a:rPr lang="vi-VN" sz="2400" b="1" dirty="0">
                <a:latin typeface="Arial" panose="020B0604020202020204" pitchFamily="34" charset="0"/>
                <a:cs typeface="Arial" panose="020B0604020202020204" pitchFamily="34" charset="0"/>
              </a:rPr>
              <a:t>ọc mở rộng</a:t>
            </a:r>
            <a:r>
              <a:rPr lang="en-US" sz="2400" b="1" dirty="0">
                <a:latin typeface="Arial" panose="020B0604020202020204" pitchFamily="34" charset="0"/>
                <a:cs typeface="Arial" panose="020B0604020202020204" pitchFamily="34" charset="0"/>
              </a:rPr>
              <a:t>.</a:t>
            </a:r>
            <a:r>
              <a:rPr lang="en-US" sz="2133" b="1" dirty="0">
                <a:latin typeface="Arial" panose="020B0604020202020204" pitchFamily="34" charset="0"/>
                <a:cs typeface="Arial" panose="020B0604020202020204" pitchFamily="34" charset="0"/>
              </a:rPr>
              <a:t> </a:t>
            </a:r>
            <a:endParaRPr lang="vi-VN"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      </a:t>
            </a:r>
          </a:p>
        </p:txBody>
      </p:sp>
      <p:sp>
        <p:nvSpPr>
          <p:cNvPr id="4" name="Snip Diagonal Corner Rectangle 3"/>
          <p:cNvSpPr/>
          <p:nvPr/>
        </p:nvSpPr>
        <p:spPr>
          <a:xfrm>
            <a:off x="926496" y="1035051"/>
            <a:ext cx="597505" cy="600999"/>
          </a:xfrm>
          <a:prstGeom prst="snip2DiagRect">
            <a:avLst/>
          </a:prstGeom>
          <a:solidFill>
            <a:srgbClr val="F58746"/>
          </a:solidFill>
          <a:ln w="28575"/>
        </p:spPr>
        <p:style>
          <a:lnRef idx="3">
            <a:schemeClr val="lt1"/>
          </a:lnRef>
          <a:fillRef idx="1">
            <a:schemeClr val="accent3"/>
          </a:fillRef>
          <a:effectRef idx="1">
            <a:schemeClr val="accent3"/>
          </a:effectRef>
          <a:fontRef idx="minor">
            <a:schemeClr val="lt1"/>
          </a:fontRef>
        </p:style>
        <p:txBody>
          <a:bodyPr lIns="121912" tIns="60956" rIns="121912" bIns="60956" rtlCol="0" anchor="ctr"/>
          <a:lstStyle/>
          <a:p>
            <a:pPr algn="ctr"/>
            <a:r>
              <a:rPr lang="en-US" sz="2400" b="1" dirty="0"/>
              <a:t>6</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b="4632"/>
          <a:stretch/>
        </p:blipFill>
        <p:spPr>
          <a:xfrm rot="167067">
            <a:off x="4608718" y="1870619"/>
            <a:ext cx="3348957" cy="4353244"/>
          </a:xfrm>
          <a:prstGeom prst="rect">
            <a:avLst/>
          </a:prstGeom>
          <a:ln>
            <a:solidFill>
              <a:srgbClr val="FFD6A0"/>
            </a:solidFill>
          </a:ln>
        </p:spPr>
      </p:pic>
      <p:sp>
        <p:nvSpPr>
          <p:cNvPr id="8" name="Rectangle 7"/>
          <p:cNvSpPr/>
          <p:nvPr/>
        </p:nvSpPr>
        <p:spPr>
          <a:xfrm>
            <a:off x="1930400" y="1949450"/>
            <a:ext cx="2235200" cy="2554161"/>
          </a:xfrm>
          <a:prstGeom prst="rect">
            <a:avLst/>
          </a:prstGeom>
          <a:solidFill>
            <a:srgbClr val="FFF1B3"/>
          </a:solidFill>
          <a:ln>
            <a:noFill/>
          </a:ln>
          <a:effectLst/>
          <a:scene3d>
            <a:camera prst="orthographicFront">
              <a:rot lat="0" lon="0" rev="0"/>
            </a:camera>
            <a:lightRig rig="contrasting" dir="t">
              <a:rot lat="0" lon="0" rev="7800000"/>
            </a:lightRig>
          </a:scene3d>
          <a:sp3d>
            <a:bevelT w="139700" h="139700"/>
          </a:sp3d>
        </p:spPr>
        <p:txBody>
          <a:bodyPr wrap="square">
            <a:spAutoFit/>
          </a:bodyPr>
          <a:lstStyle/>
          <a:p>
            <a:pPr algn="just">
              <a:lnSpc>
                <a:spcPct val="125000"/>
              </a:lnSpc>
            </a:pPr>
            <a:r>
              <a:rPr lang="en-US" sz="2133" dirty="0" err="1">
                <a:latin typeface="Arial" panose="020B0604020202020204" pitchFamily="34" charset="0"/>
                <a:cs typeface="Arial" panose="020B0604020202020204" pitchFamily="34" charset="0"/>
              </a:rPr>
              <a:t>Từng</a:t>
            </a:r>
            <a:r>
              <a:rPr lang="en-US" sz="2133" dirty="0">
                <a:latin typeface="Arial" panose="020B0604020202020204" pitchFamily="34" charset="0"/>
                <a:cs typeface="Arial" panose="020B0604020202020204" pitchFamily="34" charset="0"/>
              </a:rPr>
              <a:t> </a:t>
            </a:r>
            <a:r>
              <a:rPr lang="en-US" sz="2133" dirty="0" err="1">
                <a:latin typeface="Arial" panose="020B0604020202020204" pitchFamily="34" charset="0"/>
                <a:cs typeface="Arial" panose="020B0604020202020204" pitchFamily="34" charset="0"/>
              </a:rPr>
              <a:t>bước</a:t>
            </a:r>
            <a:r>
              <a:rPr lang="en-US" sz="2133" dirty="0">
                <a:latin typeface="Arial" panose="020B0604020202020204" pitchFamily="34" charset="0"/>
                <a:cs typeface="Arial" panose="020B0604020202020204" pitchFamily="34" charset="0"/>
              </a:rPr>
              <a:t> </a:t>
            </a:r>
            <a:r>
              <a:rPr lang="en-US" sz="2133" dirty="0" err="1">
                <a:latin typeface="Arial" panose="020B0604020202020204" pitchFamily="34" charset="0"/>
                <a:cs typeface="Arial" panose="020B0604020202020204" pitchFamily="34" charset="0"/>
              </a:rPr>
              <a:t>hình</a:t>
            </a:r>
            <a:r>
              <a:rPr lang="en-US" sz="2133" dirty="0">
                <a:latin typeface="Arial" panose="020B0604020202020204" pitchFamily="34" charset="0"/>
                <a:cs typeface="Arial" panose="020B0604020202020204" pitchFamily="34" charset="0"/>
              </a:rPr>
              <a:t> </a:t>
            </a:r>
            <a:r>
              <a:rPr lang="en-US" sz="2133" dirty="0" err="1">
                <a:latin typeface="Arial" panose="020B0604020202020204" pitchFamily="34" charset="0"/>
                <a:cs typeface="Arial" panose="020B0604020202020204" pitchFamily="34" charset="0"/>
              </a:rPr>
              <a:t>thành</a:t>
            </a:r>
            <a:r>
              <a:rPr lang="en-US" sz="2133" dirty="0">
                <a:latin typeface="Arial" panose="020B0604020202020204" pitchFamily="34" charset="0"/>
                <a:cs typeface="Arial" panose="020B0604020202020204" pitchFamily="34" charset="0"/>
              </a:rPr>
              <a:t> </a:t>
            </a:r>
            <a:r>
              <a:rPr lang="en-US" sz="2133" dirty="0" err="1">
                <a:latin typeface="Arial" panose="020B0604020202020204" pitchFamily="34" charset="0"/>
                <a:cs typeface="Arial" panose="020B0604020202020204" pitchFamily="34" charset="0"/>
              </a:rPr>
              <a:t>thói</a:t>
            </a:r>
            <a:r>
              <a:rPr lang="en-US" sz="2133" dirty="0">
                <a:latin typeface="Arial" panose="020B0604020202020204" pitchFamily="34" charset="0"/>
                <a:cs typeface="Arial" panose="020B0604020202020204" pitchFamily="34" charset="0"/>
              </a:rPr>
              <a:t> </a:t>
            </a:r>
            <a:r>
              <a:rPr lang="en-US" sz="2133" dirty="0" err="1">
                <a:latin typeface="Arial" panose="020B0604020202020204" pitchFamily="34" charset="0"/>
                <a:cs typeface="Arial" panose="020B0604020202020204" pitchFamily="34" charset="0"/>
              </a:rPr>
              <a:t>quen</a:t>
            </a:r>
            <a:r>
              <a:rPr lang="en-US" sz="2133" dirty="0">
                <a:latin typeface="Arial" panose="020B0604020202020204" pitchFamily="34" charset="0"/>
                <a:cs typeface="Arial" panose="020B0604020202020204" pitchFamily="34" charset="0"/>
              </a:rPr>
              <a:t> </a:t>
            </a:r>
            <a:r>
              <a:rPr lang="en-US" sz="2133" dirty="0" err="1">
                <a:latin typeface="Arial" panose="020B0604020202020204" pitchFamily="34" charset="0"/>
                <a:cs typeface="Arial" panose="020B0604020202020204" pitchFamily="34" charset="0"/>
              </a:rPr>
              <a:t>và</a:t>
            </a:r>
            <a:r>
              <a:rPr lang="en-US" sz="2133" dirty="0">
                <a:latin typeface="Arial" panose="020B0604020202020204" pitchFamily="34" charset="0"/>
                <a:cs typeface="Arial" panose="020B0604020202020204" pitchFamily="34" charset="0"/>
              </a:rPr>
              <a:t> </a:t>
            </a:r>
            <a:r>
              <a:rPr lang="en-US" sz="2133" dirty="0" err="1">
                <a:latin typeface="Arial" panose="020B0604020202020204" pitchFamily="34" charset="0"/>
                <a:cs typeface="Arial" panose="020B0604020202020204" pitchFamily="34" charset="0"/>
              </a:rPr>
              <a:t>hứng</a:t>
            </a:r>
            <a:r>
              <a:rPr lang="en-US" sz="2133" dirty="0">
                <a:latin typeface="Arial" panose="020B0604020202020204" pitchFamily="34" charset="0"/>
                <a:cs typeface="Arial" panose="020B0604020202020204" pitchFamily="34" charset="0"/>
              </a:rPr>
              <a:t> </a:t>
            </a:r>
            <a:r>
              <a:rPr lang="en-US" sz="2133" dirty="0" err="1">
                <a:latin typeface="Arial" panose="020B0604020202020204" pitchFamily="34" charset="0"/>
                <a:cs typeface="Arial" panose="020B0604020202020204" pitchFamily="34" charset="0"/>
              </a:rPr>
              <a:t>thú</a:t>
            </a:r>
            <a:r>
              <a:rPr lang="en-US" sz="2133" dirty="0">
                <a:latin typeface="Arial" panose="020B0604020202020204" pitchFamily="34" charset="0"/>
                <a:cs typeface="Arial" panose="020B0604020202020204" pitchFamily="34" charset="0"/>
              </a:rPr>
              <a:t> </a:t>
            </a:r>
            <a:r>
              <a:rPr lang="vi-VN" sz="2133" dirty="0">
                <a:latin typeface="Arial" panose="020B0604020202020204" pitchFamily="34" charset="0"/>
                <a:cs typeface="Arial" panose="020B0604020202020204" pitchFamily="34" charset="0"/>
              </a:rPr>
              <a:t>tự tìm sách báo để đọc</a:t>
            </a:r>
            <a:r>
              <a:rPr lang="en-US" sz="2133" dirty="0">
                <a:latin typeface="Arial" panose="020B0604020202020204" pitchFamily="34" charset="0"/>
                <a:cs typeface="Arial" panose="020B0604020202020204" pitchFamily="34" charset="0"/>
              </a:rPr>
              <a:t>.</a:t>
            </a:r>
            <a:r>
              <a:rPr lang="vi-VN" sz="2133" dirty="0">
                <a:latin typeface="Arial" panose="020B0604020202020204" pitchFamily="34" charset="0"/>
                <a:cs typeface="Arial" panose="020B0604020202020204" pitchFamily="34" charset="0"/>
              </a:rPr>
              <a:t> </a:t>
            </a:r>
            <a:r>
              <a:rPr lang="en-US" sz="2133" dirty="0">
                <a:latin typeface="Arial" panose="020B0604020202020204" pitchFamily="34" charset="0"/>
                <a:cs typeface="Arial" panose="020B0604020202020204" pitchFamily="34" charset="0"/>
              </a:rPr>
              <a:t>P</a:t>
            </a:r>
            <a:r>
              <a:rPr lang="vi-VN" sz="2133" dirty="0">
                <a:latin typeface="Arial" panose="020B0604020202020204" pitchFamily="34" charset="0"/>
                <a:cs typeface="Arial" panose="020B0604020202020204" pitchFamily="34" charset="0"/>
              </a:rPr>
              <a:t>hát triển </a:t>
            </a:r>
            <a:r>
              <a:rPr lang="en-US" sz="2133" dirty="0" err="1">
                <a:latin typeface="Arial" panose="020B0604020202020204" pitchFamily="34" charset="0"/>
                <a:cs typeface="Arial" panose="020B0604020202020204" pitchFamily="34" charset="0"/>
              </a:rPr>
              <a:t>kĩ</a:t>
            </a:r>
            <a:r>
              <a:rPr lang="en-US" sz="2133" dirty="0">
                <a:latin typeface="Arial" panose="020B0604020202020204" pitchFamily="34" charset="0"/>
                <a:cs typeface="Arial" panose="020B0604020202020204" pitchFamily="34" charset="0"/>
              </a:rPr>
              <a:t> </a:t>
            </a:r>
            <a:r>
              <a:rPr lang="en-US" sz="2133" dirty="0" err="1">
                <a:latin typeface="Arial" panose="020B0604020202020204" pitchFamily="34" charset="0"/>
                <a:cs typeface="Arial" panose="020B0604020202020204" pitchFamily="34" charset="0"/>
              </a:rPr>
              <a:t>năng</a:t>
            </a:r>
            <a:r>
              <a:rPr lang="en-US" sz="2133" dirty="0">
                <a:latin typeface="Arial" panose="020B0604020202020204" pitchFamily="34" charset="0"/>
                <a:cs typeface="Arial" panose="020B0604020202020204" pitchFamily="34" charset="0"/>
              </a:rPr>
              <a:t> </a:t>
            </a:r>
            <a:r>
              <a:rPr lang="en-US" sz="2133" dirty="0" err="1">
                <a:latin typeface="Arial" panose="020B0604020202020204" pitchFamily="34" charset="0"/>
                <a:cs typeface="Arial" panose="020B0604020202020204" pitchFamily="34" charset="0"/>
              </a:rPr>
              <a:t>tự</a:t>
            </a:r>
            <a:r>
              <a:rPr lang="en-US" sz="2133" dirty="0">
                <a:latin typeface="Arial" panose="020B0604020202020204" pitchFamily="34" charset="0"/>
                <a:cs typeface="Arial" panose="020B0604020202020204" pitchFamily="34" charset="0"/>
              </a:rPr>
              <a:t> </a:t>
            </a:r>
            <a:r>
              <a:rPr lang="en-US" sz="2133" dirty="0" err="1">
                <a:latin typeface="Arial" panose="020B0604020202020204" pitchFamily="34" charset="0"/>
                <a:cs typeface="Arial" panose="020B0604020202020204" pitchFamily="34" charset="0"/>
              </a:rPr>
              <a:t>đọc</a:t>
            </a:r>
            <a:r>
              <a:rPr lang="vi-VN" sz="2133" dirty="0">
                <a:latin typeface="Arial" panose="020B0604020202020204" pitchFamily="34" charset="0"/>
                <a:cs typeface="Arial" panose="020B0604020202020204" pitchFamily="34" charset="0"/>
              </a:rPr>
              <a:t>. </a:t>
            </a:r>
          </a:p>
        </p:txBody>
      </p:sp>
      <p:grpSp>
        <p:nvGrpSpPr>
          <p:cNvPr id="9" name="Google Shape;425;p39"/>
          <p:cNvGrpSpPr/>
          <p:nvPr/>
        </p:nvGrpSpPr>
        <p:grpSpPr>
          <a:xfrm rot="5400000">
            <a:off x="1034487" y="1854744"/>
            <a:ext cx="831965" cy="652444"/>
            <a:chOff x="1113100" y="2199475"/>
            <a:chExt cx="801900" cy="709925"/>
          </a:xfrm>
          <a:solidFill>
            <a:schemeClr val="tx2">
              <a:lumMod val="60000"/>
              <a:lumOff val="40000"/>
            </a:schemeClr>
          </a:solidFill>
        </p:grpSpPr>
        <p:sp>
          <p:nvSpPr>
            <p:cNvPr id="10" name="Google Shape;426;p39"/>
            <p:cNvSpPr/>
            <p:nvPr/>
          </p:nvSpPr>
          <p:spPr>
            <a:xfrm>
              <a:off x="1113100" y="2291450"/>
              <a:ext cx="735850" cy="617950"/>
            </a:xfrm>
            <a:custGeom>
              <a:avLst/>
              <a:gdLst/>
              <a:ahLst/>
              <a:cxnLst/>
              <a:rect l="l" t="t" r="r" b="b"/>
              <a:pathLst>
                <a:path w="29434" h="24718" extrusionOk="0">
                  <a:moveTo>
                    <a:pt x="26604" y="13869"/>
                  </a:moveTo>
                  <a:lnTo>
                    <a:pt x="26509" y="13963"/>
                  </a:lnTo>
                  <a:lnTo>
                    <a:pt x="26509" y="14057"/>
                  </a:lnTo>
                  <a:lnTo>
                    <a:pt x="26604" y="14246"/>
                  </a:lnTo>
                  <a:lnTo>
                    <a:pt x="26604" y="13869"/>
                  </a:lnTo>
                  <a:close/>
                  <a:moveTo>
                    <a:pt x="7925" y="23397"/>
                  </a:moveTo>
                  <a:lnTo>
                    <a:pt x="8302" y="23491"/>
                  </a:lnTo>
                  <a:lnTo>
                    <a:pt x="8113" y="23491"/>
                  </a:lnTo>
                  <a:lnTo>
                    <a:pt x="7925" y="23397"/>
                  </a:lnTo>
                  <a:close/>
                  <a:moveTo>
                    <a:pt x="28962" y="1"/>
                  </a:moveTo>
                  <a:lnTo>
                    <a:pt x="28962" y="95"/>
                  </a:lnTo>
                  <a:lnTo>
                    <a:pt x="28774" y="284"/>
                  </a:lnTo>
                  <a:lnTo>
                    <a:pt x="28868" y="284"/>
                  </a:lnTo>
                  <a:lnTo>
                    <a:pt x="28868" y="567"/>
                  </a:lnTo>
                  <a:lnTo>
                    <a:pt x="28679" y="567"/>
                  </a:lnTo>
                  <a:lnTo>
                    <a:pt x="28868" y="661"/>
                  </a:lnTo>
                  <a:lnTo>
                    <a:pt x="28679" y="850"/>
                  </a:lnTo>
                  <a:lnTo>
                    <a:pt x="28679" y="1039"/>
                  </a:lnTo>
                  <a:lnTo>
                    <a:pt x="28585" y="1039"/>
                  </a:lnTo>
                  <a:lnTo>
                    <a:pt x="28491" y="1227"/>
                  </a:lnTo>
                  <a:lnTo>
                    <a:pt x="28679" y="1416"/>
                  </a:lnTo>
                  <a:lnTo>
                    <a:pt x="28962" y="1605"/>
                  </a:lnTo>
                  <a:lnTo>
                    <a:pt x="28585" y="1793"/>
                  </a:lnTo>
                  <a:lnTo>
                    <a:pt x="28868" y="1982"/>
                  </a:lnTo>
                  <a:lnTo>
                    <a:pt x="28962" y="2171"/>
                  </a:lnTo>
                  <a:lnTo>
                    <a:pt x="28868" y="2265"/>
                  </a:lnTo>
                  <a:lnTo>
                    <a:pt x="28774" y="2359"/>
                  </a:lnTo>
                  <a:lnTo>
                    <a:pt x="28868" y="2359"/>
                  </a:lnTo>
                  <a:lnTo>
                    <a:pt x="28774" y="2454"/>
                  </a:lnTo>
                  <a:lnTo>
                    <a:pt x="28868" y="2548"/>
                  </a:lnTo>
                  <a:lnTo>
                    <a:pt x="28868" y="2642"/>
                  </a:lnTo>
                  <a:lnTo>
                    <a:pt x="28585" y="2642"/>
                  </a:lnTo>
                  <a:lnTo>
                    <a:pt x="28679" y="2737"/>
                  </a:lnTo>
                  <a:lnTo>
                    <a:pt x="28774" y="2831"/>
                  </a:lnTo>
                  <a:lnTo>
                    <a:pt x="28774" y="3303"/>
                  </a:lnTo>
                  <a:lnTo>
                    <a:pt x="28679" y="3680"/>
                  </a:lnTo>
                  <a:lnTo>
                    <a:pt x="28585" y="3963"/>
                  </a:lnTo>
                  <a:lnTo>
                    <a:pt x="28774" y="4058"/>
                  </a:lnTo>
                  <a:lnTo>
                    <a:pt x="28774" y="4341"/>
                  </a:lnTo>
                  <a:lnTo>
                    <a:pt x="28585" y="4246"/>
                  </a:lnTo>
                  <a:lnTo>
                    <a:pt x="28585" y="4341"/>
                  </a:lnTo>
                  <a:lnTo>
                    <a:pt x="28679" y="4435"/>
                  </a:lnTo>
                  <a:lnTo>
                    <a:pt x="28491" y="4435"/>
                  </a:lnTo>
                  <a:lnTo>
                    <a:pt x="28585" y="4718"/>
                  </a:lnTo>
                  <a:lnTo>
                    <a:pt x="28491" y="5001"/>
                  </a:lnTo>
                  <a:lnTo>
                    <a:pt x="28774" y="4907"/>
                  </a:lnTo>
                  <a:lnTo>
                    <a:pt x="29057" y="5095"/>
                  </a:lnTo>
                  <a:lnTo>
                    <a:pt x="29057" y="5095"/>
                  </a:lnTo>
                  <a:lnTo>
                    <a:pt x="28774" y="5001"/>
                  </a:lnTo>
                  <a:lnTo>
                    <a:pt x="28679" y="5001"/>
                  </a:lnTo>
                  <a:lnTo>
                    <a:pt x="28774" y="5095"/>
                  </a:lnTo>
                  <a:lnTo>
                    <a:pt x="28585" y="5095"/>
                  </a:lnTo>
                  <a:lnTo>
                    <a:pt x="28396" y="5567"/>
                  </a:lnTo>
                  <a:lnTo>
                    <a:pt x="28396" y="5756"/>
                  </a:lnTo>
                  <a:lnTo>
                    <a:pt x="28585" y="6039"/>
                  </a:lnTo>
                  <a:lnTo>
                    <a:pt x="28396" y="6982"/>
                  </a:lnTo>
                  <a:lnTo>
                    <a:pt x="28302" y="7359"/>
                  </a:lnTo>
                  <a:lnTo>
                    <a:pt x="28113" y="7737"/>
                  </a:lnTo>
                  <a:lnTo>
                    <a:pt x="28113" y="7642"/>
                  </a:lnTo>
                  <a:lnTo>
                    <a:pt x="28113" y="7548"/>
                  </a:lnTo>
                  <a:lnTo>
                    <a:pt x="27830" y="8114"/>
                  </a:lnTo>
                  <a:lnTo>
                    <a:pt x="27830" y="8114"/>
                  </a:lnTo>
                  <a:lnTo>
                    <a:pt x="27924" y="8020"/>
                  </a:lnTo>
                  <a:lnTo>
                    <a:pt x="27453" y="8963"/>
                  </a:lnTo>
                  <a:lnTo>
                    <a:pt x="27736" y="8963"/>
                  </a:lnTo>
                  <a:lnTo>
                    <a:pt x="27547" y="9246"/>
                  </a:lnTo>
                  <a:lnTo>
                    <a:pt x="27547" y="9435"/>
                  </a:lnTo>
                  <a:lnTo>
                    <a:pt x="27641" y="9529"/>
                  </a:lnTo>
                  <a:lnTo>
                    <a:pt x="27641" y="9812"/>
                  </a:lnTo>
                  <a:lnTo>
                    <a:pt x="27547" y="9906"/>
                  </a:lnTo>
                  <a:lnTo>
                    <a:pt x="27453" y="9906"/>
                  </a:lnTo>
                  <a:lnTo>
                    <a:pt x="27358" y="9718"/>
                  </a:lnTo>
                  <a:lnTo>
                    <a:pt x="27264" y="9812"/>
                  </a:lnTo>
                  <a:lnTo>
                    <a:pt x="27075" y="9906"/>
                  </a:lnTo>
                  <a:lnTo>
                    <a:pt x="27170" y="10001"/>
                  </a:lnTo>
                  <a:lnTo>
                    <a:pt x="27075" y="10095"/>
                  </a:lnTo>
                  <a:lnTo>
                    <a:pt x="27075" y="10284"/>
                  </a:lnTo>
                  <a:lnTo>
                    <a:pt x="27170" y="10472"/>
                  </a:lnTo>
                  <a:lnTo>
                    <a:pt x="27170" y="10755"/>
                  </a:lnTo>
                  <a:lnTo>
                    <a:pt x="26792" y="10755"/>
                  </a:lnTo>
                  <a:lnTo>
                    <a:pt x="26698" y="10661"/>
                  </a:lnTo>
                  <a:lnTo>
                    <a:pt x="26698" y="10850"/>
                  </a:lnTo>
                  <a:lnTo>
                    <a:pt x="26604" y="10944"/>
                  </a:lnTo>
                  <a:lnTo>
                    <a:pt x="26415" y="10944"/>
                  </a:lnTo>
                  <a:lnTo>
                    <a:pt x="26415" y="11038"/>
                  </a:lnTo>
                  <a:lnTo>
                    <a:pt x="26509" y="11038"/>
                  </a:lnTo>
                  <a:lnTo>
                    <a:pt x="26604" y="11133"/>
                  </a:lnTo>
                  <a:lnTo>
                    <a:pt x="26604" y="11321"/>
                  </a:lnTo>
                  <a:lnTo>
                    <a:pt x="26604" y="11510"/>
                  </a:lnTo>
                  <a:lnTo>
                    <a:pt x="26509" y="11510"/>
                  </a:lnTo>
                  <a:lnTo>
                    <a:pt x="26509" y="11416"/>
                  </a:lnTo>
                  <a:lnTo>
                    <a:pt x="26415" y="11416"/>
                  </a:lnTo>
                  <a:lnTo>
                    <a:pt x="26415" y="11321"/>
                  </a:lnTo>
                  <a:lnTo>
                    <a:pt x="26321" y="11793"/>
                  </a:lnTo>
                  <a:lnTo>
                    <a:pt x="26226" y="11699"/>
                  </a:lnTo>
                  <a:lnTo>
                    <a:pt x="26132" y="11793"/>
                  </a:lnTo>
                  <a:lnTo>
                    <a:pt x="26226" y="11793"/>
                  </a:lnTo>
                  <a:lnTo>
                    <a:pt x="26321" y="12076"/>
                  </a:lnTo>
                  <a:lnTo>
                    <a:pt x="26415" y="12359"/>
                  </a:lnTo>
                  <a:lnTo>
                    <a:pt x="26038" y="12548"/>
                  </a:lnTo>
                  <a:lnTo>
                    <a:pt x="25755" y="12737"/>
                  </a:lnTo>
                  <a:lnTo>
                    <a:pt x="25660" y="12925"/>
                  </a:lnTo>
                  <a:lnTo>
                    <a:pt x="25755" y="12925"/>
                  </a:lnTo>
                  <a:lnTo>
                    <a:pt x="25755" y="13020"/>
                  </a:lnTo>
                  <a:lnTo>
                    <a:pt x="25849" y="12737"/>
                  </a:lnTo>
                  <a:lnTo>
                    <a:pt x="25943" y="13020"/>
                  </a:lnTo>
                  <a:lnTo>
                    <a:pt x="26038" y="12831"/>
                  </a:lnTo>
                  <a:lnTo>
                    <a:pt x="26132" y="12925"/>
                  </a:lnTo>
                  <a:lnTo>
                    <a:pt x="25943" y="13208"/>
                  </a:lnTo>
                  <a:lnTo>
                    <a:pt x="25660" y="13114"/>
                  </a:lnTo>
                  <a:lnTo>
                    <a:pt x="25472" y="13208"/>
                  </a:lnTo>
                  <a:lnTo>
                    <a:pt x="25377" y="13397"/>
                  </a:lnTo>
                  <a:lnTo>
                    <a:pt x="25283" y="13869"/>
                  </a:lnTo>
                  <a:lnTo>
                    <a:pt x="25189" y="14435"/>
                  </a:lnTo>
                  <a:lnTo>
                    <a:pt x="25094" y="14623"/>
                  </a:lnTo>
                  <a:lnTo>
                    <a:pt x="25000" y="14812"/>
                  </a:lnTo>
                  <a:lnTo>
                    <a:pt x="24906" y="14718"/>
                  </a:lnTo>
                  <a:lnTo>
                    <a:pt x="24811" y="14529"/>
                  </a:lnTo>
                  <a:lnTo>
                    <a:pt x="24717" y="14906"/>
                  </a:lnTo>
                  <a:lnTo>
                    <a:pt x="24717" y="15189"/>
                  </a:lnTo>
                  <a:lnTo>
                    <a:pt x="24717" y="15284"/>
                  </a:lnTo>
                  <a:lnTo>
                    <a:pt x="24811" y="15284"/>
                  </a:lnTo>
                  <a:lnTo>
                    <a:pt x="24528" y="15378"/>
                  </a:lnTo>
                  <a:lnTo>
                    <a:pt x="24340" y="15472"/>
                  </a:lnTo>
                  <a:lnTo>
                    <a:pt x="24057" y="15944"/>
                  </a:lnTo>
                  <a:lnTo>
                    <a:pt x="23962" y="16416"/>
                  </a:lnTo>
                  <a:lnTo>
                    <a:pt x="23774" y="16699"/>
                  </a:lnTo>
                  <a:lnTo>
                    <a:pt x="23396" y="16699"/>
                  </a:lnTo>
                  <a:lnTo>
                    <a:pt x="23208" y="16982"/>
                  </a:lnTo>
                  <a:lnTo>
                    <a:pt x="23019" y="17359"/>
                  </a:lnTo>
                  <a:lnTo>
                    <a:pt x="22830" y="17831"/>
                  </a:lnTo>
                  <a:lnTo>
                    <a:pt x="22830" y="17736"/>
                  </a:lnTo>
                  <a:lnTo>
                    <a:pt x="22736" y="17642"/>
                  </a:lnTo>
                  <a:lnTo>
                    <a:pt x="22736" y="17642"/>
                  </a:lnTo>
                  <a:lnTo>
                    <a:pt x="22830" y="17925"/>
                  </a:lnTo>
                  <a:lnTo>
                    <a:pt x="22453" y="17925"/>
                  </a:lnTo>
                  <a:lnTo>
                    <a:pt x="22547" y="17736"/>
                  </a:lnTo>
                  <a:lnTo>
                    <a:pt x="22453" y="17736"/>
                  </a:lnTo>
                  <a:lnTo>
                    <a:pt x="22359" y="17831"/>
                  </a:lnTo>
                  <a:lnTo>
                    <a:pt x="22264" y="18208"/>
                  </a:lnTo>
                  <a:lnTo>
                    <a:pt x="22170" y="18491"/>
                  </a:lnTo>
                  <a:lnTo>
                    <a:pt x="22076" y="18585"/>
                  </a:lnTo>
                  <a:lnTo>
                    <a:pt x="21887" y="18585"/>
                  </a:lnTo>
                  <a:lnTo>
                    <a:pt x="21698" y="19152"/>
                  </a:lnTo>
                  <a:lnTo>
                    <a:pt x="21604" y="18869"/>
                  </a:lnTo>
                  <a:lnTo>
                    <a:pt x="21604" y="19057"/>
                  </a:lnTo>
                  <a:lnTo>
                    <a:pt x="21415" y="19152"/>
                  </a:lnTo>
                  <a:lnTo>
                    <a:pt x="20943" y="19529"/>
                  </a:lnTo>
                  <a:lnTo>
                    <a:pt x="20377" y="19812"/>
                  </a:lnTo>
                  <a:lnTo>
                    <a:pt x="19906" y="20095"/>
                  </a:lnTo>
                  <a:lnTo>
                    <a:pt x="20094" y="20189"/>
                  </a:lnTo>
                  <a:lnTo>
                    <a:pt x="20189" y="20284"/>
                  </a:lnTo>
                  <a:lnTo>
                    <a:pt x="19906" y="20378"/>
                  </a:lnTo>
                  <a:lnTo>
                    <a:pt x="19906" y="20284"/>
                  </a:lnTo>
                  <a:lnTo>
                    <a:pt x="19811" y="20189"/>
                  </a:lnTo>
                  <a:lnTo>
                    <a:pt x="19811" y="20284"/>
                  </a:lnTo>
                  <a:lnTo>
                    <a:pt x="19811" y="20378"/>
                  </a:lnTo>
                  <a:lnTo>
                    <a:pt x="19245" y="20284"/>
                  </a:lnTo>
                  <a:lnTo>
                    <a:pt x="19340" y="20378"/>
                  </a:lnTo>
                  <a:lnTo>
                    <a:pt x="19245" y="20472"/>
                  </a:lnTo>
                  <a:lnTo>
                    <a:pt x="19434" y="20567"/>
                  </a:lnTo>
                  <a:lnTo>
                    <a:pt x="19340" y="20661"/>
                  </a:lnTo>
                  <a:lnTo>
                    <a:pt x="18962" y="20661"/>
                  </a:lnTo>
                  <a:lnTo>
                    <a:pt x="18585" y="21038"/>
                  </a:lnTo>
                  <a:lnTo>
                    <a:pt x="18113" y="21416"/>
                  </a:lnTo>
                  <a:lnTo>
                    <a:pt x="17736" y="21699"/>
                  </a:lnTo>
                  <a:lnTo>
                    <a:pt x="17359" y="21793"/>
                  </a:lnTo>
                  <a:lnTo>
                    <a:pt x="17076" y="22076"/>
                  </a:lnTo>
                  <a:lnTo>
                    <a:pt x="16793" y="22359"/>
                  </a:lnTo>
                  <a:lnTo>
                    <a:pt x="16698" y="22265"/>
                  </a:lnTo>
                  <a:lnTo>
                    <a:pt x="16604" y="22170"/>
                  </a:lnTo>
                  <a:lnTo>
                    <a:pt x="16321" y="22170"/>
                  </a:lnTo>
                  <a:lnTo>
                    <a:pt x="15849" y="22453"/>
                  </a:lnTo>
                  <a:lnTo>
                    <a:pt x="14340" y="22831"/>
                  </a:lnTo>
                  <a:lnTo>
                    <a:pt x="14340" y="22925"/>
                  </a:lnTo>
                  <a:lnTo>
                    <a:pt x="14340" y="23019"/>
                  </a:lnTo>
                  <a:lnTo>
                    <a:pt x="14245" y="23114"/>
                  </a:lnTo>
                  <a:lnTo>
                    <a:pt x="14057" y="23019"/>
                  </a:lnTo>
                  <a:lnTo>
                    <a:pt x="13962" y="22925"/>
                  </a:lnTo>
                  <a:lnTo>
                    <a:pt x="13774" y="22925"/>
                  </a:lnTo>
                  <a:lnTo>
                    <a:pt x="13774" y="23208"/>
                  </a:lnTo>
                  <a:lnTo>
                    <a:pt x="13491" y="23114"/>
                  </a:lnTo>
                  <a:lnTo>
                    <a:pt x="13113" y="23114"/>
                  </a:lnTo>
                  <a:lnTo>
                    <a:pt x="12642" y="23208"/>
                  </a:lnTo>
                  <a:lnTo>
                    <a:pt x="12453" y="23302"/>
                  </a:lnTo>
                  <a:lnTo>
                    <a:pt x="12076" y="23208"/>
                  </a:lnTo>
                  <a:lnTo>
                    <a:pt x="11793" y="23114"/>
                  </a:lnTo>
                  <a:lnTo>
                    <a:pt x="11510" y="23585"/>
                  </a:lnTo>
                  <a:lnTo>
                    <a:pt x="11321" y="23397"/>
                  </a:lnTo>
                  <a:lnTo>
                    <a:pt x="11132" y="23302"/>
                  </a:lnTo>
                  <a:lnTo>
                    <a:pt x="10849" y="23302"/>
                  </a:lnTo>
                  <a:lnTo>
                    <a:pt x="10566" y="23397"/>
                  </a:lnTo>
                  <a:lnTo>
                    <a:pt x="10566" y="23302"/>
                  </a:lnTo>
                  <a:lnTo>
                    <a:pt x="10189" y="23302"/>
                  </a:lnTo>
                  <a:lnTo>
                    <a:pt x="9717" y="23491"/>
                  </a:lnTo>
                  <a:lnTo>
                    <a:pt x="9717" y="23302"/>
                  </a:lnTo>
                  <a:lnTo>
                    <a:pt x="9623" y="23491"/>
                  </a:lnTo>
                  <a:lnTo>
                    <a:pt x="9434" y="23680"/>
                  </a:lnTo>
                  <a:lnTo>
                    <a:pt x="9340" y="23585"/>
                  </a:lnTo>
                  <a:lnTo>
                    <a:pt x="9434" y="23585"/>
                  </a:lnTo>
                  <a:lnTo>
                    <a:pt x="9340" y="23491"/>
                  </a:lnTo>
                  <a:lnTo>
                    <a:pt x="9246" y="23491"/>
                  </a:lnTo>
                  <a:lnTo>
                    <a:pt x="9246" y="23585"/>
                  </a:lnTo>
                  <a:lnTo>
                    <a:pt x="9151" y="23491"/>
                  </a:lnTo>
                  <a:lnTo>
                    <a:pt x="8868" y="23680"/>
                  </a:lnTo>
                  <a:lnTo>
                    <a:pt x="8774" y="23680"/>
                  </a:lnTo>
                  <a:lnTo>
                    <a:pt x="8680" y="23491"/>
                  </a:lnTo>
                  <a:lnTo>
                    <a:pt x="8585" y="23585"/>
                  </a:lnTo>
                  <a:lnTo>
                    <a:pt x="8491" y="23585"/>
                  </a:lnTo>
                  <a:lnTo>
                    <a:pt x="8397" y="23491"/>
                  </a:lnTo>
                  <a:lnTo>
                    <a:pt x="8302" y="23491"/>
                  </a:lnTo>
                  <a:lnTo>
                    <a:pt x="8208" y="23302"/>
                  </a:lnTo>
                  <a:lnTo>
                    <a:pt x="8302" y="23114"/>
                  </a:lnTo>
                  <a:lnTo>
                    <a:pt x="8302" y="23114"/>
                  </a:lnTo>
                  <a:lnTo>
                    <a:pt x="8019" y="23208"/>
                  </a:lnTo>
                  <a:lnTo>
                    <a:pt x="7642" y="23208"/>
                  </a:lnTo>
                  <a:lnTo>
                    <a:pt x="7359" y="23302"/>
                  </a:lnTo>
                  <a:lnTo>
                    <a:pt x="7264" y="23302"/>
                  </a:lnTo>
                  <a:lnTo>
                    <a:pt x="7264" y="23397"/>
                  </a:lnTo>
                  <a:lnTo>
                    <a:pt x="7547" y="23397"/>
                  </a:lnTo>
                  <a:lnTo>
                    <a:pt x="7453" y="23491"/>
                  </a:lnTo>
                  <a:lnTo>
                    <a:pt x="7359" y="23491"/>
                  </a:lnTo>
                  <a:lnTo>
                    <a:pt x="7170" y="23680"/>
                  </a:lnTo>
                  <a:lnTo>
                    <a:pt x="6981" y="23397"/>
                  </a:lnTo>
                  <a:lnTo>
                    <a:pt x="6698" y="23208"/>
                  </a:lnTo>
                  <a:lnTo>
                    <a:pt x="6604" y="23114"/>
                  </a:lnTo>
                  <a:lnTo>
                    <a:pt x="6415" y="23208"/>
                  </a:lnTo>
                  <a:lnTo>
                    <a:pt x="6227" y="23302"/>
                  </a:lnTo>
                  <a:lnTo>
                    <a:pt x="6132" y="23491"/>
                  </a:lnTo>
                  <a:lnTo>
                    <a:pt x="6038" y="23491"/>
                  </a:lnTo>
                  <a:lnTo>
                    <a:pt x="6038" y="23397"/>
                  </a:lnTo>
                  <a:lnTo>
                    <a:pt x="6132" y="23208"/>
                  </a:lnTo>
                  <a:lnTo>
                    <a:pt x="5849" y="23302"/>
                  </a:lnTo>
                  <a:lnTo>
                    <a:pt x="5661" y="23397"/>
                  </a:lnTo>
                  <a:lnTo>
                    <a:pt x="5095" y="23208"/>
                  </a:lnTo>
                  <a:lnTo>
                    <a:pt x="4057" y="23019"/>
                  </a:lnTo>
                  <a:lnTo>
                    <a:pt x="2925" y="22831"/>
                  </a:lnTo>
                  <a:lnTo>
                    <a:pt x="2265" y="22831"/>
                  </a:lnTo>
                  <a:lnTo>
                    <a:pt x="2265" y="22642"/>
                  </a:lnTo>
                  <a:lnTo>
                    <a:pt x="1887" y="22642"/>
                  </a:lnTo>
                  <a:lnTo>
                    <a:pt x="1510" y="22548"/>
                  </a:lnTo>
                  <a:lnTo>
                    <a:pt x="944" y="22076"/>
                  </a:lnTo>
                  <a:lnTo>
                    <a:pt x="944" y="21887"/>
                  </a:lnTo>
                  <a:lnTo>
                    <a:pt x="1038" y="21699"/>
                  </a:lnTo>
                  <a:lnTo>
                    <a:pt x="755" y="21699"/>
                  </a:lnTo>
                  <a:lnTo>
                    <a:pt x="472" y="21793"/>
                  </a:lnTo>
                  <a:lnTo>
                    <a:pt x="95" y="22076"/>
                  </a:lnTo>
                  <a:lnTo>
                    <a:pt x="0" y="22265"/>
                  </a:lnTo>
                  <a:lnTo>
                    <a:pt x="0" y="22359"/>
                  </a:lnTo>
                  <a:lnTo>
                    <a:pt x="283" y="22453"/>
                  </a:lnTo>
                  <a:lnTo>
                    <a:pt x="189" y="22548"/>
                  </a:lnTo>
                  <a:lnTo>
                    <a:pt x="95" y="22453"/>
                  </a:lnTo>
                  <a:lnTo>
                    <a:pt x="95" y="22642"/>
                  </a:lnTo>
                  <a:lnTo>
                    <a:pt x="283" y="22642"/>
                  </a:lnTo>
                  <a:lnTo>
                    <a:pt x="566" y="22736"/>
                  </a:lnTo>
                  <a:lnTo>
                    <a:pt x="472" y="22831"/>
                  </a:lnTo>
                  <a:lnTo>
                    <a:pt x="472" y="22925"/>
                  </a:lnTo>
                  <a:lnTo>
                    <a:pt x="661" y="22736"/>
                  </a:lnTo>
                  <a:lnTo>
                    <a:pt x="755" y="22925"/>
                  </a:lnTo>
                  <a:lnTo>
                    <a:pt x="755" y="23019"/>
                  </a:lnTo>
                  <a:lnTo>
                    <a:pt x="661" y="23019"/>
                  </a:lnTo>
                  <a:lnTo>
                    <a:pt x="944" y="23114"/>
                  </a:lnTo>
                  <a:lnTo>
                    <a:pt x="1132" y="23208"/>
                  </a:lnTo>
                  <a:lnTo>
                    <a:pt x="1604" y="23397"/>
                  </a:lnTo>
                  <a:lnTo>
                    <a:pt x="1510" y="23491"/>
                  </a:lnTo>
                  <a:lnTo>
                    <a:pt x="1510" y="23585"/>
                  </a:lnTo>
                  <a:lnTo>
                    <a:pt x="1793" y="23680"/>
                  </a:lnTo>
                  <a:lnTo>
                    <a:pt x="2170" y="23774"/>
                  </a:lnTo>
                  <a:lnTo>
                    <a:pt x="2453" y="23774"/>
                  </a:lnTo>
                  <a:lnTo>
                    <a:pt x="2359" y="23868"/>
                  </a:lnTo>
                  <a:lnTo>
                    <a:pt x="2642" y="24057"/>
                  </a:lnTo>
                  <a:lnTo>
                    <a:pt x="2736" y="23868"/>
                  </a:lnTo>
                  <a:lnTo>
                    <a:pt x="3019" y="23680"/>
                  </a:lnTo>
                  <a:lnTo>
                    <a:pt x="2925" y="23963"/>
                  </a:lnTo>
                  <a:lnTo>
                    <a:pt x="2831" y="24151"/>
                  </a:lnTo>
                  <a:lnTo>
                    <a:pt x="3114" y="23868"/>
                  </a:lnTo>
                  <a:lnTo>
                    <a:pt x="3208" y="24151"/>
                  </a:lnTo>
                  <a:lnTo>
                    <a:pt x="3302" y="23963"/>
                  </a:lnTo>
                  <a:lnTo>
                    <a:pt x="3491" y="24057"/>
                  </a:lnTo>
                  <a:lnTo>
                    <a:pt x="3585" y="24340"/>
                  </a:lnTo>
                  <a:lnTo>
                    <a:pt x="3680" y="24246"/>
                  </a:lnTo>
                  <a:lnTo>
                    <a:pt x="3774" y="24057"/>
                  </a:lnTo>
                  <a:lnTo>
                    <a:pt x="3868" y="24151"/>
                  </a:lnTo>
                  <a:lnTo>
                    <a:pt x="3868" y="24340"/>
                  </a:lnTo>
                  <a:lnTo>
                    <a:pt x="4434" y="24151"/>
                  </a:lnTo>
                  <a:lnTo>
                    <a:pt x="4717" y="24057"/>
                  </a:lnTo>
                  <a:lnTo>
                    <a:pt x="4812" y="24151"/>
                  </a:lnTo>
                  <a:lnTo>
                    <a:pt x="4812" y="23868"/>
                  </a:lnTo>
                  <a:lnTo>
                    <a:pt x="5000" y="23774"/>
                  </a:lnTo>
                  <a:lnTo>
                    <a:pt x="5000" y="23868"/>
                  </a:lnTo>
                  <a:lnTo>
                    <a:pt x="4906" y="24057"/>
                  </a:lnTo>
                  <a:lnTo>
                    <a:pt x="5095" y="23963"/>
                  </a:lnTo>
                  <a:lnTo>
                    <a:pt x="5378" y="23963"/>
                  </a:lnTo>
                  <a:lnTo>
                    <a:pt x="5378" y="24151"/>
                  </a:lnTo>
                  <a:lnTo>
                    <a:pt x="5000" y="24151"/>
                  </a:lnTo>
                  <a:lnTo>
                    <a:pt x="5095" y="24246"/>
                  </a:lnTo>
                  <a:lnTo>
                    <a:pt x="5000" y="24246"/>
                  </a:lnTo>
                  <a:lnTo>
                    <a:pt x="5000" y="24434"/>
                  </a:lnTo>
                  <a:lnTo>
                    <a:pt x="5378" y="24434"/>
                  </a:lnTo>
                  <a:lnTo>
                    <a:pt x="5566" y="24246"/>
                  </a:lnTo>
                  <a:lnTo>
                    <a:pt x="5944" y="24340"/>
                  </a:lnTo>
                  <a:lnTo>
                    <a:pt x="6415" y="24340"/>
                  </a:lnTo>
                  <a:lnTo>
                    <a:pt x="6321" y="24434"/>
                  </a:lnTo>
                  <a:lnTo>
                    <a:pt x="6510" y="24434"/>
                  </a:lnTo>
                  <a:lnTo>
                    <a:pt x="6604" y="24340"/>
                  </a:lnTo>
                  <a:lnTo>
                    <a:pt x="6604" y="24246"/>
                  </a:lnTo>
                  <a:lnTo>
                    <a:pt x="6793" y="24340"/>
                  </a:lnTo>
                  <a:lnTo>
                    <a:pt x="6604" y="24434"/>
                  </a:lnTo>
                  <a:lnTo>
                    <a:pt x="6793" y="24434"/>
                  </a:lnTo>
                  <a:lnTo>
                    <a:pt x="6887" y="24340"/>
                  </a:lnTo>
                  <a:lnTo>
                    <a:pt x="6981" y="24434"/>
                  </a:lnTo>
                  <a:lnTo>
                    <a:pt x="7264" y="24434"/>
                  </a:lnTo>
                  <a:lnTo>
                    <a:pt x="7925" y="24623"/>
                  </a:lnTo>
                  <a:lnTo>
                    <a:pt x="8680" y="24623"/>
                  </a:lnTo>
                  <a:lnTo>
                    <a:pt x="9057" y="24529"/>
                  </a:lnTo>
                  <a:lnTo>
                    <a:pt x="9529" y="24529"/>
                  </a:lnTo>
                  <a:lnTo>
                    <a:pt x="10000" y="24623"/>
                  </a:lnTo>
                  <a:lnTo>
                    <a:pt x="10566" y="24717"/>
                  </a:lnTo>
                  <a:lnTo>
                    <a:pt x="11415" y="24623"/>
                  </a:lnTo>
                  <a:lnTo>
                    <a:pt x="12359" y="24529"/>
                  </a:lnTo>
                  <a:lnTo>
                    <a:pt x="12830" y="24340"/>
                  </a:lnTo>
                  <a:lnTo>
                    <a:pt x="12925" y="24529"/>
                  </a:lnTo>
                  <a:lnTo>
                    <a:pt x="13019" y="24340"/>
                  </a:lnTo>
                  <a:lnTo>
                    <a:pt x="13113" y="24529"/>
                  </a:lnTo>
                  <a:lnTo>
                    <a:pt x="13208" y="24434"/>
                  </a:lnTo>
                  <a:lnTo>
                    <a:pt x="13113" y="24340"/>
                  </a:lnTo>
                  <a:lnTo>
                    <a:pt x="13962" y="24340"/>
                  </a:lnTo>
                  <a:lnTo>
                    <a:pt x="13962" y="24434"/>
                  </a:lnTo>
                  <a:lnTo>
                    <a:pt x="13962" y="24529"/>
                  </a:lnTo>
                  <a:lnTo>
                    <a:pt x="14717" y="24246"/>
                  </a:lnTo>
                  <a:lnTo>
                    <a:pt x="15566" y="24057"/>
                  </a:lnTo>
                  <a:lnTo>
                    <a:pt x="15378" y="23963"/>
                  </a:lnTo>
                  <a:lnTo>
                    <a:pt x="15472" y="23868"/>
                  </a:lnTo>
                  <a:lnTo>
                    <a:pt x="15566" y="23963"/>
                  </a:lnTo>
                  <a:lnTo>
                    <a:pt x="15472" y="23774"/>
                  </a:lnTo>
                  <a:lnTo>
                    <a:pt x="15661" y="23868"/>
                  </a:lnTo>
                  <a:lnTo>
                    <a:pt x="15566" y="24057"/>
                  </a:lnTo>
                  <a:lnTo>
                    <a:pt x="16038" y="23963"/>
                  </a:lnTo>
                  <a:lnTo>
                    <a:pt x="16698" y="23680"/>
                  </a:lnTo>
                  <a:lnTo>
                    <a:pt x="17264" y="23397"/>
                  </a:lnTo>
                  <a:lnTo>
                    <a:pt x="17453" y="23208"/>
                  </a:lnTo>
                  <a:lnTo>
                    <a:pt x="17547" y="23019"/>
                  </a:lnTo>
                  <a:lnTo>
                    <a:pt x="17736" y="23114"/>
                  </a:lnTo>
                  <a:lnTo>
                    <a:pt x="17830" y="23114"/>
                  </a:lnTo>
                  <a:lnTo>
                    <a:pt x="18019" y="23019"/>
                  </a:lnTo>
                  <a:lnTo>
                    <a:pt x="18208" y="22736"/>
                  </a:lnTo>
                  <a:lnTo>
                    <a:pt x="18302" y="22548"/>
                  </a:lnTo>
                  <a:lnTo>
                    <a:pt x="18868" y="22359"/>
                  </a:lnTo>
                  <a:lnTo>
                    <a:pt x="19623" y="22076"/>
                  </a:lnTo>
                  <a:lnTo>
                    <a:pt x="20189" y="21699"/>
                  </a:lnTo>
                  <a:lnTo>
                    <a:pt x="20849" y="21227"/>
                  </a:lnTo>
                  <a:lnTo>
                    <a:pt x="21321" y="20755"/>
                  </a:lnTo>
                  <a:lnTo>
                    <a:pt x="21510" y="20472"/>
                  </a:lnTo>
                  <a:lnTo>
                    <a:pt x="22170" y="19906"/>
                  </a:lnTo>
                  <a:lnTo>
                    <a:pt x="22736" y="19435"/>
                  </a:lnTo>
                  <a:lnTo>
                    <a:pt x="23113" y="18963"/>
                  </a:lnTo>
                  <a:lnTo>
                    <a:pt x="23302" y="18585"/>
                  </a:lnTo>
                  <a:lnTo>
                    <a:pt x="23396" y="18774"/>
                  </a:lnTo>
                  <a:lnTo>
                    <a:pt x="23585" y="18397"/>
                  </a:lnTo>
                  <a:lnTo>
                    <a:pt x="23774" y="18114"/>
                  </a:lnTo>
                  <a:lnTo>
                    <a:pt x="24057" y="17736"/>
                  </a:lnTo>
                  <a:lnTo>
                    <a:pt x="24245" y="17453"/>
                  </a:lnTo>
                  <a:lnTo>
                    <a:pt x="24340" y="17453"/>
                  </a:lnTo>
                  <a:lnTo>
                    <a:pt x="24434" y="17359"/>
                  </a:lnTo>
                  <a:lnTo>
                    <a:pt x="24623" y="16982"/>
                  </a:lnTo>
                  <a:lnTo>
                    <a:pt x="25189" y="16227"/>
                  </a:lnTo>
                  <a:lnTo>
                    <a:pt x="25566" y="15661"/>
                  </a:lnTo>
                  <a:lnTo>
                    <a:pt x="25943" y="15189"/>
                  </a:lnTo>
                  <a:lnTo>
                    <a:pt x="26226" y="14529"/>
                  </a:lnTo>
                  <a:lnTo>
                    <a:pt x="26509" y="13680"/>
                  </a:lnTo>
                  <a:lnTo>
                    <a:pt x="26604" y="13869"/>
                  </a:lnTo>
                  <a:lnTo>
                    <a:pt x="26604" y="13586"/>
                  </a:lnTo>
                  <a:lnTo>
                    <a:pt x="26698" y="13303"/>
                  </a:lnTo>
                  <a:lnTo>
                    <a:pt x="26792" y="13303"/>
                  </a:lnTo>
                  <a:lnTo>
                    <a:pt x="26887" y="13397"/>
                  </a:lnTo>
                  <a:lnTo>
                    <a:pt x="27170" y="12831"/>
                  </a:lnTo>
                  <a:lnTo>
                    <a:pt x="27264" y="12548"/>
                  </a:lnTo>
                  <a:lnTo>
                    <a:pt x="27264" y="12454"/>
                  </a:lnTo>
                  <a:lnTo>
                    <a:pt x="26981" y="12076"/>
                  </a:lnTo>
                  <a:lnTo>
                    <a:pt x="27075" y="12171"/>
                  </a:lnTo>
                  <a:lnTo>
                    <a:pt x="27170" y="12076"/>
                  </a:lnTo>
                  <a:lnTo>
                    <a:pt x="27358" y="12076"/>
                  </a:lnTo>
                  <a:lnTo>
                    <a:pt x="27453" y="12171"/>
                  </a:lnTo>
                  <a:lnTo>
                    <a:pt x="27453" y="11982"/>
                  </a:lnTo>
                  <a:lnTo>
                    <a:pt x="27547" y="11793"/>
                  </a:lnTo>
                  <a:lnTo>
                    <a:pt x="27641" y="11793"/>
                  </a:lnTo>
                  <a:lnTo>
                    <a:pt x="27547" y="11510"/>
                  </a:lnTo>
                  <a:lnTo>
                    <a:pt x="27641" y="11133"/>
                  </a:lnTo>
                  <a:lnTo>
                    <a:pt x="27830" y="10755"/>
                  </a:lnTo>
                  <a:lnTo>
                    <a:pt x="27924" y="10661"/>
                  </a:lnTo>
                  <a:lnTo>
                    <a:pt x="28113" y="10661"/>
                  </a:lnTo>
                  <a:lnTo>
                    <a:pt x="28019" y="10378"/>
                  </a:lnTo>
                  <a:lnTo>
                    <a:pt x="28019" y="10284"/>
                  </a:lnTo>
                  <a:lnTo>
                    <a:pt x="28019" y="10095"/>
                  </a:lnTo>
                  <a:lnTo>
                    <a:pt x="28113" y="10284"/>
                  </a:lnTo>
                  <a:lnTo>
                    <a:pt x="28208" y="10001"/>
                  </a:lnTo>
                  <a:lnTo>
                    <a:pt x="28019" y="10001"/>
                  </a:lnTo>
                  <a:lnTo>
                    <a:pt x="27924" y="9906"/>
                  </a:lnTo>
                  <a:lnTo>
                    <a:pt x="28113" y="9718"/>
                  </a:lnTo>
                  <a:lnTo>
                    <a:pt x="28208" y="9718"/>
                  </a:lnTo>
                  <a:lnTo>
                    <a:pt x="28113" y="9529"/>
                  </a:lnTo>
                  <a:lnTo>
                    <a:pt x="28396" y="9529"/>
                  </a:lnTo>
                  <a:lnTo>
                    <a:pt x="28302" y="9057"/>
                  </a:lnTo>
                  <a:lnTo>
                    <a:pt x="28396" y="9057"/>
                  </a:lnTo>
                  <a:lnTo>
                    <a:pt x="28396" y="8963"/>
                  </a:lnTo>
                  <a:lnTo>
                    <a:pt x="28396" y="8774"/>
                  </a:lnTo>
                  <a:lnTo>
                    <a:pt x="28491" y="8491"/>
                  </a:lnTo>
                  <a:lnTo>
                    <a:pt x="28585" y="8114"/>
                  </a:lnTo>
                  <a:lnTo>
                    <a:pt x="28774" y="8303"/>
                  </a:lnTo>
                  <a:lnTo>
                    <a:pt x="28962" y="7454"/>
                  </a:lnTo>
                  <a:lnTo>
                    <a:pt x="29057" y="6699"/>
                  </a:lnTo>
                  <a:lnTo>
                    <a:pt x="29245" y="5661"/>
                  </a:lnTo>
                  <a:lnTo>
                    <a:pt x="29340" y="4718"/>
                  </a:lnTo>
                  <a:lnTo>
                    <a:pt x="29340" y="4341"/>
                  </a:lnTo>
                  <a:lnTo>
                    <a:pt x="29057" y="4435"/>
                  </a:lnTo>
                  <a:lnTo>
                    <a:pt x="28962" y="4435"/>
                  </a:lnTo>
                  <a:lnTo>
                    <a:pt x="28962" y="4246"/>
                  </a:lnTo>
                  <a:lnTo>
                    <a:pt x="29151" y="4341"/>
                  </a:lnTo>
                  <a:lnTo>
                    <a:pt x="29245" y="4152"/>
                  </a:lnTo>
                  <a:lnTo>
                    <a:pt x="29151" y="4152"/>
                  </a:lnTo>
                  <a:lnTo>
                    <a:pt x="29057" y="3963"/>
                  </a:lnTo>
                  <a:lnTo>
                    <a:pt x="28962" y="3680"/>
                  </a:lnTo>
                  <a:lnTo>
                    <a:pt x="28962" y="3680"/>
                  </a:lnTo>
                  <a:lnTo>
                    <a:pt x="29245" y="3774"/>
                  </a:lnTo>
                  <a:lnTo>
                    <a:pt x="29057" y="3586"/>
                  </a:lnTo>
                  <a:lnTo>
                    <a:pt x="29057" y="3397"/>
                  </a:lnTo>
                  <a:lnTo>
                    <a:pt x="29245" y="3586"/>
                  </a:lnTo>
                  <a:lnTo>
                    <a:pt x="29245" y="3491"/>
                  </a:lnTo>
                  <a:lnTo>
                    <a:pt x="29434" y="3114"/>
                  </a:lnTo>
                  <a:lnTo>
                    <a:pt x="29245" y="2925"/>
                  </a:lnTo>
                  <a:lnTo>
                    <a:pt x="28962" y="2642"/>
                  </a:lnTo>
                  <a:lnTo>
                    <a:pt x="28962" y="2642"/>
                  </a:lnTo>
                  <a:lnTo>
                    <a:pt x="29245" y="2831"/>
                  </a:lnTo>
                  <a:lnTo>
                    <a:pt x="29340" y="2737"/>
                  </a:lnTo>
                  <a:lnTo>
                    <a:pt x="29434" y="2359"/>
                  </a:lnTo>
                  <a:lnTo>
                    <a:pt x="29434" y="2265"/>
                  </a:lnTo>
                  <a:lnTo>
                    <a:pt x="29434" y="2171"/>
                  </a:lnTo>
                  <a:lnTo>
                    <a:pt x="29340" y="2171"/>
                  </a:lnTo>
                  <a:lnTo>
                    <a:pt x="28774" y="944"/>
                  </a:lnTo>
                  <a:lnTo>
                    <a:pt x="28962" y="661"/>
                  </a:lnTo>
                  <a:lnTo>
                    <a:pt x="29057" y="473"/>
                  </a:lnTo>
                  <a:lnTo>
                    <a:pt x="29151" y="473"/>
                  </a:lnTo>
                  <a:lnTo>
                    <a:pt x="28868" y="190"/>
                  </a:lnTo>
                  <a:lnTo>
                    <a:pt x="29057" y="190"/>
                  </a:lnTo>
                  <a:lnTo>
                    <a:pt x="28962" y="1"/>
                  </a:lnTo>
                  <a:close/>
                </a:path>
              </a:pathLst>
            </a:custGeom>
            <a:solidFill>
              <a:srgbClr val="FFC000"/>
            </a:solidFill>
            <a:ln>
              <a:noFill/>
            </a:ln>
          </p:spPr>
          <p:txBody>
            <a:bodyPr spcFirstLastPara="1" wrap="square" lIns="121900" tIns="121900" rIns="121900" bIns="121900" anchor="ctr" anchorCtr="0">
              <a:noAutofit/>
            </a:bodyPr>
            <a:lstStyle/>
            <a:p>
              <a:endParaRPr sz="2400"/>
            </a:p>
          </p:txBody>
        </p:sp>
        <p:sp>
          <p:nvSpPr>
            <p:cNvPr id="11" name="Google Shape;427;p39"/>
            <p:cNvSpPr/>
            <p:nvPr/>
          </p:nvSpPr>
          <p:spPr>
            <a:xfrm>
              <a:off x="1745175" y="2199475"/>
              <a:ext cx="169825" cy="162775"/>
            </a:xfrm>
            <a:custGeom>
              <a:avLst/>
              <a:gdLst/>
              <a:ahLst/>
              <a:cxnLst/>
              <a:rect l="l" t="t" r="r" b="b"/>
              <a:pathLst>
                <a:path w="6793" h="6511" extrusionOk="0">
                  <a:moveTo>
                    <a:pt x="1038" y="6416"/>
                  </a:moveTo>
                  <a:lnTo>
                    <a:pt x="1038" y="6463"/>
                  </a:lnTo>
                  <a:lnTo>
                    <a:pt x="1038" y="6463"/>
                  </a:lnTo>
                  <a:lnTo>
                    <a:pt x="943" y="6416"/>
                  </a:lnTo>
                  <a:close/>
                  <a:moveTo>
                    <a:pt x="2641" y="1"/>
                  </a:moveTo>
                  <a:lnTo>
                    <a:pt x="2641" y="190"/>
                  </a:lnTo>
                  <a:lnTo>
                    <a:pt x="2641" y="473"/>
                  </a:lnTo>
                  <a:lnTo>
                    <a:pt x="2641" y="567"/>
                  </a:lnTo>
                  <a:lnTo>
                    <a:pt x="2547" y="284"/>
                  </a:lnTo>
                  <a:lnTo>
                    <a:pt x="2547" y="756"/>
                  </a:lnTo>
                  <a:lnTo>
                    <a:pt x="2453" y="284"/>
                  </a:lnTo>
                  <a:lnTo>
                    <a:pt x="2453" y="473"/>
                  </a:lnTo>
                  <a:lnTo>
                    <a:pt x="2453" y="661"/>
                  </a:lnTo>
                  <a:lnTo>
                    <a:pt x="2075" y="1227"/>
                  </a:lnTo>
                  <a:lnTo>
                    <a:pt x="1509" y="2171"/>
                  </a:lnTo>
                  <a:lnTo>
                    <a:pt x="849" y="3114"/>
                  </a:lnTo>
                  <a:lnTo>
                    <a:pt x="377" y="3774"/>
                  </a:lnTo>
                  <a:lnTo>
                    <a:pt x="283" y="4152"/>
                  </a:lnTo>
                  <a:lnTo>
                    <a:pt x="472" y="4246"/>
                  </a:lnTo>
                  <a:lnTo>
                    <a:pt x="472" y="4340"/>
                  </a:lnTo>
                  <a:lnTo>
                    <a:pt x="377" y="4435"/>
                  </a:lnTo>
                  <a:lnTo>
                    <a:pt x="283" y="4435"/>
                  </a:lnTo>
                  <a:lnTo>
                    <a:pt x="566" y="4529"/>
                  </a:lnTo>
                  <a:lnTo>
                    <a:pt x="472" y="4435"/>
                  </a:lnTo>
                  <a:lnTo>
                    <a:pt x="566" y="4435"/>
                  </a:lnTo>
                  <a:lnTo>
                    <a:pt x="849" y="4623"/>
                  </a:lnTo>
                  <a:lnTo>
                    <a:pt x="566" y="4623"/>
                  </a:lnTo>
                  <a:lnTo>
                    <a:pt x="472" y="4812"/>
                  </a:lnTo>
                  <a:lnTo>
                    <a:pt x="377" y="5284"/>
                  </a:lnTo>
                  <a:lnTo>
                    <a:pt x="283" y="5944"/>
                  </a:lnTo>
                  <a:lnTo>
                    <a:pt x="189" y="6133"/>
                  </a:lnTo>
                  <a:lnTo>
                    <a:pt x="0" y="6227"/>
                  </a:lnTo>
                  <a:lnTo>
                    <a:pt x="566" y="6416"/>
                  </a:lnTo>
                  <a:lnTo>
                    <a:pt x="1038" y="6494"/>
                  </a:lnTo>
                  <a:lnTo>
                    <a:pt x="1038" y="6494"/>
                  </a:lnTo>
                  <a:lnTo>
                    <a:pt x="1038" y="6510"/>
                  </a:lnTo>
                  <a:lnTo>
                    <a:pt x="1051" y="6497"/>
                  </a:lnTo>
                  <a:lnTo>
                    <a:pt x="1051" y="6497"/>
                  </a:lnTo>
                  <a:lnTo>
                    <a:pt x="1132" y="6510"/>
                  </a:lnTo>
                  <a:lnTo>
                    <a:pt x="1069" y="6479"/>
                  </a:lnTo>
                  <a:lnTo>
                    <a:pt x="1069" y="6479"/>
                  </a:lnTo>
                  <a:lnTo>
                    <a:pt x="1132" y="6416"/>
                  </a:lnTo>
                  <a:lnTo>
                    <a:pt x="1226" y="6133"/>
                  </a:lnTo>
                  <a:lnTo>
                    <a:pt x="1226" y="5944"/>
                  </a:lnTo>
                  <a:lnTo>
                    <a:pt x="1038" y="5755"/>
                  </a:lnTo>
                  <a:lnTo>
                    <a:pt x="1415" y="5755"/>
                  </a:lnTo>
                  <a:lnTo>
                    <a:pt x="1321" y="5661"/>
                  </a:lnTo>
                  <a:lnTo>
                    <a:pt x="1415" y="5661"/>
                  </a:lnTo>
                  <a:lnTo>
                    <a:pt x="1604" y="5755"/>
                  </a:lnTo>
                  <a:lnTo>
                    <a:pt x="1415" y="5567"/>
                  </a:lnTo>
                  <a:lnTo>
                    <a:pt x="1038" y="5189"/>
                  </a:lnTo>
                  <a:lnTo>
                    <a:pt x="1226" y="5284"/>
                  </a:lnTo>
                  <a:lnTo>
                    <a:pt x="1604" y="5378"/>
                  </a:lnTo>
                  <a:lnTo>
                    <a:pt x="2264" y="3491"/>
                  </a:lnTo>
                  <a:lnTo>
                    <a:pt x="3019" y="1605"/>
                  </a:lnTo>
                  <a:lnTo>
                    <a:pt x="3019" y="1888"/>
                  </a:lnTo>
                  <a:lnTo>
                    <a:pt x="3113" y="1699"/>
                  </a:lnTo>
                  <a:lnTo>
                    <a:pt x="3113" y="1888"/>
                  </a:lnTo>
                  <a:lnTo>
                    <a:pt x="3302" y="1699"/>
                  </a:lnTo>
                  <a:lnTo>
                    <a:pt x="3208" y="1888"/>
                  </a:lnTo>
                  <a:lnTo>
                    <a:pt x="3302" y="1982"/>
                  </a:lnTo>
                  <a:lnTo>
                    <a:pt x="3585" y="2076"/>
                  </a:lnTo>
                  <a:lnTo>
                    <a:pt x="3962" y="2171"/>
                  </a:lnTo>
                  <a:lnTo>
                    <a:pt x="4340" y="1982"/>
                  </a:lnTo>
                  <a:lnTo>
                    <a:pt x="4151" y="2171"/>
                  </a:lnTo>
                  <a:lnTo>
                    <a:pt x="4151" y="2359"/>
                  </a:lnTo>
                  <a:lnTo>
                    <a:pt x="4151" y="2454"/>
                  </a:lnTo>
                  <a:lnTo>
                    <a:pt x="4245" y="2548"/>
                  </a:lnTo>
                  <a:lnTo>
                    <a:pt x="4623" y="2548"/>
                  </a:lnTo>
                  <a:lnTo>
                    <a:pt x="4811" y="2359"/>
                  </a:lnTo>
                  <a:lnTo>
                    <a:pt x="5000" y="2642"/>
                  </a:lnTo>
                  <a:lnTo>
                    <a:pt x="5283" y="3020"/>
                  </a:lnTo>
                  <a:lnTo>
                    <a:pt x="5755" y="3208"/>
                  </a:lnTo>
                  <a:lnTo>
                    <a:pt x="6132" y="3208"/>
                  </a:lnTo>
                  <a:lnTo>
                    <a:pt x="6038" y="3397"/>
                  </a:lnTo>
                  <a:lnTo>
                    <a:pt x="6038" y="3586"/>
                  </a:lnTo>
                  <a:lnTo>
                    <a:pt x="6132" y="3680"/>
                  </a:lnTo>
                  <a:lnTo>
                    <a:pt x="6321" y="3680"/>
                  </a:lnTo>
                  <a:lnTo>
                    <a:pt x="6698" y="3586"/>
                  </a:lnTo>
                  <a:lnTo>
                    <a:pt x="6698" y="3869"/>
                  </a:lnTo>
                  <a:lnTo>
                    <a:pt x="6509" y="3963"/>
                  </a:lnTo>
                  <a:lnTo>
                    <a:pt x="6509" y="3963"/>
                  </a:lnTo>
                  <a:lnTo>
                    <a:pt x="6792" y="3869"/>
                  </a:lnTo>
                  <a:lnTo>
                    <a:pt x="6792" y="3491"/>
                  </a:lnTo>
                  <a:lnTo>
                    <a:pt x="6698" y="3397"/>
                  </a:lnTo>
                  <a:lnTo>
                    <a:pt x="6509" y="3586"/>
                  </a:lnTo>
                  <a:lnTo>
                    <a:pt x="6509" y="3586"/>
                  </a:lnTo>
                  <a:lnTo>
                    <a:pt x="6604" y="3303"/>
                  </a:lnTo>
                  <a:lnTo>
                    <a:pt x="6604" y="3114"/>
                  </a:lnTo>
                  <a:lnTo>
                    <a:pt x="6509" y="3020"/>
                  </a:lnTo>
                  <a:lnTo>
                    <a:pt x="6226" y="3020"/>
                  </a:lnTo>
                  <a:lnTo>
                    <a:pt x="5849" y="3114"/>
                  </a:lnTo>
                  <a:lnTo>
                    <a:pt x="5849" y="3114"/>
                  </a:lnTo>
                  <a:lnTo>
                    <a:pt x="5943" y="2831"/>
                  </a:lnTo>
                  <a:lnTo>
                    <a:pt x="5943" y="2925"/>
                  </a:lnTo>
                  <a:lnTo>
                    <a:pt x="6132" y="2548"/>
                  </a:lnTo>
                  <a:lnTo>
                    <a:pt x="5660" y="2359"/>
                  </a:lnTo>
                  <a:lnTo>
                    <a:pt x="5283" y="2171"/>
                  </a:lnTo>
                  <a:lnTo>
                    <a:pt x="4906" y="2171"/>
                  </a:lnTo>
                  <a:lnTo>
                    <a:pt x="4906" y="1699"/>
                  </a:lnTo>
                  <a:lnTo>
                    <a:pt x="5094" y="1322"/>
                  </a:lnTo>
                  <a:lnTo>
                    <a:pt x="4717" y="1605"/>
                  </a:lnTo>
                  <a:lnTo>
                    <a:pt x="4811" y="1322"/>
                  </a:lnTo>
                  <a:lnTo>
                    <a:pt x="4811" y="1322"/>
                  </a:lnTo>
                  <a:lnTo>
                    <a:pt x="4717" y="1416"/>
                  </a:lnTo>
                  <a:lnTo>
                    <a:pt x="4434" y="1605"/>
                  </a:lnTo>
                  <a:lnTo>
                    <a:pt x="4623" y="1322"/>
                  </a:lnTo>
                  <a:lnTo>
                    <a:pt x="4623" y="1227"/>
                  </a:lnTo>
                  <a:lnTo>
                    <a:pt x="4528" y="1133"/>
                  </a:lnTo>
                  <a:lnTo>
                    <a:pt x="4340" y="1322"/>
                  </a:lnTo>
                  <a:lnTo>
                    <a:pt x="4340" y="1510"/>
                  </a:lnTo>
                  <a:lnTo>
                    <a:pt x="4245" y="1322"/>
                  </a:lnTo>
                  <a:lnTo>
                    <a:pt x="4151" y="1227"/>
                  </a:lnTo>
                  <a:lnTo>
                    <a:pt x="3868" y="944"/>
                  </a:lnTo>
                  <a:lnTo>
                    <a:pt x="3208" y="567"/>
                  </a:lnTo>
                  <a:lnTo>
                    <a:pt x="2925" y="378"/>
                  </a:lnTo>
                  <a:lnTo>
                    <a:pt x="2736" y="1"/>
                  </a:lnTo>
                  <a:close/>
                </a:path>
              </a:pathLst>
            </a:custGeom>
            <a:solidFill>
              <a:srgbClr val="FFC000"/>
            </a:solidFill>
            <a:ln>
              <a:noFill/>
            </a:ln>
          </p:spPr>
          <p:txBody>
            <a:bodyPr spcFirstLastPara="1" wrap="square" lIns="121900" tIns="121900" rIns="121900" bIns="121900" anchor="ctr" anchorCtr="0">
              <a:noAutofit/>
            </a:bodyPr>
            <a:lstStyle/>
            <a:p>
              <a:endParaRPr sz="2400"/>
            </a:p>
          </p:txBody>
        </p:sp>
      </p:grpSp>
    </p:spTree>
    <p:extLst>
      <p:ext uri="{BB962C8B-B14F-4D97-AF65-F5344CB8AC3E}">
        <p14:creationId xmlns:p14="http://schemas.microsoft.com/office/powerpoint/2010/main" val="14216852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3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11203" y="1600205"/>
            <a:ext cx="935496" cy="492434"/>
          </a:xfrm>
          <a:prstGeom prst="rect">
            <a:avLst/>
          </a:prstGeom>
          <a:noFill/>
        </p:spPr>
        <p:txBody>
          <a:bodyPr wrap="none" lIns="121912" tIns="60956" rIns="121912" bIns="60956" rtlCol="0">
            <a:spAutoFit/>
          </a:bodyPr>
          <a:lstStyle/>
          <a:p>
            <a:r>
              <a:rPr lang="en-US" sz="2400" dirty="0"/>
              <a:t>          </a:t>
            </a:r>
          </a:p>
        </p:txBody>
      </p:sp>
      <p:sp>
        <p:nvSpPr>
          <p:cNvPr id="2" name="TextBox 1"/>
          <p:cNvSpPr txBox="1"/>
          <p:nvPr/>
        </p:nvSpPr>
        <p:spPr>
          <a:xfrm>
            <a:off x="1357579" y="829526"/>
            <a:ext cx="7700867" cy="954099"/>
          </a:xfrm>
          <a:prstGeom prst="rect">
            <a:avLst/>
          </a:prstGeom>
          <a:noFill/>
        </p:spPr>
        <p:txBody>
          <a:bodyPr wrap="square" lIns="121912" tIns="60956" rIns="121912" bIns="60956" rtlCol="0">
            <a:spAutoFit/>
          </a:bodyPr>
          <a:lstStyle/>
          <a:p>
            <a:pPr algn="just">
              <a:lnSpc>
                <a:spcPct val="125000"/>
              </a:lnSpc>
            </a:pPr>
            <a:r>
              <a:rPr lang="en-US" sz="2400" b="1" dirty="0"/>
              <a:t>K</a:t>
            </a:r>
            <a:r>
              <a:rPr lang="vi-VN" sz="2400" b="1" dirty="0"/>
              <a:t>ết hợp hài hòa kênh chữ và kênh hình.</a:t>
            </a:r>
            <a:endParaRPr lang="en-US" sz="2400" b="1" dirty="0"/>
          </a:p>
          <a:p>
            <a:endParaRPr lang="en-US" sz="2400" b="1" dirty="0"/>
          </a:p>
        </p:txBody>
      </p:sp>
      <p:sp>
        <p:nvSpPr>
          <p:cNvPr id="4" name="Snip Diagonal Corner Rectangle 3"/>
          <p:cNvSpPr/>
          <p:nvPr/>
        </p:nvSpPr>
        <p:spPr>
          <a:xfrm>
            <a:off x="727639" y="835987"/>
            <a:ext cx="597505" cy="546099"/>
          </a:xfrm>
          <a:prstGeom prst="snip2DiagRect">
            <a:avLst/>
          </a:prstGeom>
          <a:solidFill>
            <a:srgbClr val="F58746"/>
          </a:solidFill>
          <a:ln w="28575"/>
        </p:spPr>
        <p:style>
          <a:lnRef idx="3">
            <a:schemeClr val="lt1"/>
          </a:lnRef>
          <a:fillRef idx="1">
            <a:schemeClr val="accent3"/>
          </a:fillRef>
          <a:effectRef idx="1">
            <a:schemeClr val="accent3"/>
          </a:effectRef>
          <a:fontRef idx="minor">
            <a:schemeClr val="lt1"/>
          </a:fontRef>
        </p:style>
        <p:txBody>
          <a:bodyPr lIns="121912" tIns="60956" rIns="121912" bIns="60956" rtlCol="0" anchor="ctr"/>
          <a:lstStyle/>
          <a:p>
            <a:pPr algn="ctr"/>
            <a:r>
              <a:rPr lang="en-US" sz="2400"/>
              <a:t>7</a:t>
            </a:r>
            <a:endParaRPr lang="en-US" sz="2400"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3493" y="1600205"/>
            <a:ext cx="3176801" cy="4334833"/>
          </a:xfrm>
          <a:prstGeom prst="rect">
            <a:avLst/>
          </a:prstGeom>
          <a:ln>
            <a:solidFill>
              <a:schemeClr val="tx1">
                <a:lumMod val="50000"/>
                <a:lumOff val="50000"/>
              </a:schemeClr>
            </a:solidFill>
          </a:ln>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4813" t="-2820" b="-1"/>
          <a:stretch/>
        </p:blipFill>
        <p:spPr>
          <a:xfrm rot="173763">
            <a:off x="1333500" y="1783625"/>
            <a:ext cx="3122684" cy="4483142"/>
          </a:xfrm>
          <a:prstGeom prst="rect">
            <a:avLst/>
          </a:prstGeom>
          <a:ln>
            <a:solidFill>
              <a:schemeClr val="tx1">
                <a:lumMod val="50000"/>
                <a:lumOff val="50000"/>
              </a:schemeClr>
            </a:solidFill>
          </a:ln>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78414">
            <a:off x="4512215" y="1527271"/>
            <a:ext cx="3173855" cy="4456488"/>
          </a:xfrm>
          <a:prstGeom prst="rect">
            <a:avLst/>
          </a:prstGeom>
          <a:ln>
            <a:solidFill>
              <a:schemeClr val="bg1">
                <a:lumMod val="50000"/>
              </a:schemeClr>
            </a:solidFill>
          </a:ln>
        </p:spPr>
      </p:pic>
    </p:spTree>
    <p:extLst>
      <p:ext uri="{BB962C8B-B14F-4D97-AF65-F5344CB8AC3E}">
        <p14:creationId xmlns:p14="http://schemas.microsoft.com/office/powerpoint/2010/main" val="15986733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fltVal val="0"/>
                                          </p:val>
                                        </p:tav>
                                        <p:tav tm="100000">
                                          <p:val>
                                            <p:strVal val="#ppt_w"/>
                                          </p:val>
                                        </p:tav>
                                      </p:tavLst>
                                    </p:anim>
                                    <p:anim calcmode="lin" valueType="num">
                                      <p:cBhvr>
                                        <p:cTn id="14" dur="1000" fill="hold"/>
                                        <p:tgtEl>
                                          <p:spTgt spid="13"/>
                                        </p:tgtEl>
                                        <p:attrNameLst>
                                          <p:attrName>ppt_h</p:attrName>
                                        </p:attrNameLst>
                                      </p:cBhvr>
                                      <p:tavLst>
                                        <p:tav tm="0">
                                          <p:val>
                                            <p:fltVal val="0"/>
                                          </p:val>
                                        </p:tav>
                                        <p:tav tm="100000">
                                          <p:val>
                                            <p:strVal val="#ppt_h"/>
                                          </p:val>
                                        </p:tav>
                                      </p:tavLst>
                                    </p:anim>
                                    <p:anim calcmode="lin" valueType="num">
                                      <p:cBhvr>
                                        <p:cTn id="15" dur="1000" fill="hold"/>
                                        <p:tgtEl>
                                          <p:spTgt spid="13"/>
                                        </p:tgtEl>
                                        <p:attrNameLst>
                                          <p:attrName>style.rotation</p:attrName>
                                        </p:attrNameLst>
                                      </p:cBhvr>
                                      <p:tavLst>
                                        <p:tav tm="0">
                                          <p:val>
                                            <p:fltVal val="90"/>
                                          </p:val>
                                        </p:tav>
                                        <p:tav tm="100000">
                                          <p:val>
                                            <p:fltVal val="0"/>
                                          </p:val>
                                        </p:tav>
                                      </p:tavLst>
                                    </p:anim>
                                    <p:animEffect transition="in" filter="fade">
                                      <p:cBhvr>
                                        <p:cTn id="16" dur="1000"/>
                                        <p:tgtEl>
                                          <p:spTgt spid="13"/>
                                        </p:tgtEl>
                                      </p:cBhvr>
                                    </p:animEffect>
                                  </p:childTnLst>
                                </p:cTn>
                              </p:par>
                              <p:par>
                                <p:cTn id="17" presetID="3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transition="in" filter="fade">
                                      <p:cBhvr>
                                        <p:cTn id="22" dur="1000"/>
                                        <p:tgtEl>
                                          <p:spTgt spid="11"/>
                                        </p:tgtEl>
                                      </p:cBhvr>
                                    </p:animEffect>
                                  </p:childTnLst>
                                </p:cTn>
                              </p:par>
                              <p:par>
                                <p:cTn id="23" presetID="3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 calcmode="lin" valueType="num">
                                      <p:cBhvr>
                                        <p:cTn id="27" dur="1000" fill="hold"/>
                                        <p:tgtEl>
                                          <p:spTgt spid="5"/>
                                        </p:tgtEl>
                                        <p:attrNameLst>
                                          <p:attrName>style.rotation</p:attrName>
                                        </p:attrNameLst>
                                      </p:cBhvr>
                                      <p:tavLst>
                                        <p:tav tm="0">
                                          <p:val>
                                            <p:fltVal val="90"/>
                                          </p:val>
                                        </p:tav>
                                        <p:tav tm="100000">
                                          <p:val>
                                            <p:fltVal val="0"/>
                                          </p:val>
                                        </p:tav>
                                      </p:tavLst>
                                    </p:anim>
                                    <p:animEffect transition="in" filter="fade">
                                      <p:cBhvr>
                                        <p:cTn id="2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9142" y="1696720"/>
            <a:ext cx="5696618" cy="400110"/>
          </a:xfrm>
          <a:prstGeom prst="rect">
            <a:avLst/>
          </a:prstGeom>
          <a:noFill/>
        </p:spPr>
        <p:txBody>
          <a:bodyPr wrap="square" rtlCol="0">
            <a:spAutoFit/>
          </a:bodyPr>
          <a:lstStyle/>
          <a:p>
            <a:r>
              <a:rPr lang="vi-VN" sz="2000" b="1" i="1" dirty="0">
                <a:latin typeface="Arial" panose="020B0604020202020204" pitchFamily="34" charset="0"/>
                <a:cs typeface="Arial" panose="020B0604020202020204" pitchFamily="34" charset="0"/>
              </a:rPr>
              <a:t>Tiếng Việt 2 </a:t>
            </a:r>
            <a:r>
              <a:rPr lang="vi-VN" sz="2000" b="1" dirty="0" smtClean="0">
                <a:latin typeface="Arial" panose="020B0604020202020204" pitchFamily="34" charset="0"/>
                <a:cs typeface="Arial" panose="020B0604020202020204" pitchFamily="34" charset="0"/>
              </a:rPr>
              <a:t>chú </a:t>
            </a:r>
            <a:r>
              <a:rPr lang="vi-VN" sz="2000" b="1" dirty="0">
                <a:latin typeface="Arial" panose="020B0604020202020204" pitchFamily="34" charset="0"/>
                <a:cs typeface="Arial" panose="020B0604020202020204" pitchFamily="34" charset="0"/>
              </a:rPr>
              <a:t>trọng </a:t>
            </a:r>
            <a:r>
              <a:rPr lang="vi-VN" sz="2000" b="1" dirty="0" smtClean="0">
                <a:latin typeface="Arial" panose="020B0604020202020204" pitchFamily="34" charset="0"/>
                <a:cs typeface="Arial" panose="020B0604020202020204" pitchFamily="34" charset="0"/>
              </a:rPr>
              <a:t>vai trò của kênh </a:t>
            </a:r>
            <a:r>
              <a:rPr lang="vi-VN" sz="2000" b="1" dirty="0">
                <a:latin typeface="Arial" panose="020B0604020202020204" pitchFamily="34" charset="0"/>
                <a:cs typeface="Arial" panose="020B0604020202020204" pitchFamily="34" charset="0"/>
              </a:rPr>
              <a:t>hình. </a:t>
            </a:r>
            <a:endParaRPr lang="en-US" sz="2000" b="1" dirty="0" smtClean="0">
              <a:latin typeface="Arial" panose="020B0604020202020204" pitchFamily="34" charset="0"/>
              <a:cs typeface="Arial" panose="020B0604020202020204" pitchFamily="34" charset="0"/>
            </a:endParaRPr>
          </a:p>
        </p:txBody>
      </p:sp>
      <p:sp>
        <p:nvSpPr>
          <p:cNvPr id="2" name="Rectangle 1"/>
          <p:cNvSpPr/>
          <p:nvPr/>
        </p:nvSpPr>
        <p:spPr>
          <a:xfrm>
            <a:off x="6099142" y="2541174"/>
            <a:ext cx="5334488" cy="646331"/>
          </a:xfrm>
          <a:prstGeom prst="rect">
            <a:avLst/>
          </a:prstGeom>
        </p:spPr>
        <p:txBody>
          <a:bodyPr wrap="square">
            <a:spAutoFit/>
          </a:bodyPr>
          <a:lstStyle/>
          <a:p>
            <a:r>
              <a:rPr lang="vi-VN" dirty="0"/>
              <a:t>Kênh hình không chỉ tạo hứng thú học tập cho HS mà còn là nội dung, phương tiện dạy học. </a:t>
            </a:r>
            <a:endParaRPr lang="en-US"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0311" t="19260" r="7435" b="4762"/>
          <a:stretch/>
        </p:blipFill>
        <p:spPr>
          <a:xfrm>
            <a:off x="1394029" y="762725"/>
            <a:ext cx="4460150" cy="5598581"/>
          </a:xfrm>
          <a:prstGeom prst="rect">
            <a:avLst/>
          </a:prstGeom>
          <a:ln>
            <a:solidFill>
              <a:schemeClr val="accent1">
                <a:lumMod val="40000"/>
                <a:lumOff val="60000"/>
              </a:schemeClr>
            </a:solidFill>
            <a:prstDash val="lgDash"/>
          </a:ln>
        </p:spPr>
      </p:pic>
      <p:pic>
        <p:nvPicPr>
          <p:cNvPr id="7" name="Picture 4" descr="Kết quả hình ảnh cho pupil carto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68624" y="3915993"/>
            <a:ext cx="3480061" cy="1766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3253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56489" y="890037"/>
            <a:ext cx="9121743" cy="954099"/>
          </a:xfrm>
          <a:prstGeom prst="rect">
            <a:avLst/>
          </a:prstGeom>
          <a:noFill/>
        </p:spPr>
        <p:txBody>
          <a:bodyPr wrap="square" lIns="121912" tIns="60956" rIns="121912" bIns="60956" rtlCol="0">
            <a:spAutoFit/>
          </a:bodyPr>
          <a:lstStyle/>
          <a:p>
            <a:pPr algn="just">
              <a:lnSpc>
                <a:spcPct val="125000"/>
              </a:lnSpc>
            </a:pPr>
            <a:r>
              <a:rPr lang="en-US" sz="2400" dirty="0">
                <a:latin typeface="Arial" panose="020B0604020202020204" pitchFamily="34" charset="0"/>
                <a:cs typeface="Arial" panose="020B0604020202020204" pitchFamily="34" charset="0"/>
              </a:rPr>
              <a:t>C</a:t>
            </a:r>
            <a:r>
              <a:rPr lang="vi-VN" sz="2400" dirty="0">
                <a:latin typeface="Arial" panose="020B0604020202020204" pitchFamily="34" charset="0"/>
                <a:cs typeface="Arial" panose="020B0604020202020204" pitchFamily="34" charset="0"/>
              </a:rPr>
              <a:t>hú trọng </a:t>
            </a:r>
            <a:r>
              <a:rPr lang="en-US" sz="2400" dirty="0" err="1">
                <a:latin typeface="Arial" panose="020B0604020202020204" pitchFamily="34" charset="0"/>
                <a:cs typeface="Arial" panose="020B0604020202020204" pitchFamily="34" charset="0"/>
              </a:rPr>
              <a:t>đổi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đánh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kết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tập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HS. </a:t>
            </a:r>
            <a:endParaRPr lang="vi-VN"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        </a:t>
            </a:r>
          </a:p>
        </p:txBody>
      </p:sp>
      <p:sp>
        <p:nvSpPr>
          <p:cNvPr id="4" name="Snip Diagonal Corner Rectangle 3"/>
          <p:cNvSpPr/>
          <p:nvPr/>
        </p:nvSpPr>
        <p:spPr>
          <a:xfrm>
            <a:off x="658984" y="796001"/>
            <a:ext cx="597505" cy="600999"/>
          </a:xfrm>
          <a:prstGeom prst="snip2DiagRect">
            <a:avLst/>
          </a:prstGeom>
          <a:solidFill>
            <a:srgbClr val="F58746"/>
          </a:solidFill>
          <a:ln w="28575"/>
        </p:spPr>
        <p:style>
          <a:lnRef idx="3">
            <a:schemeClr val="lt1"/>
          </a:lnRef>
          <a:fillRef idx="1">
            <a:schemeClr val="accent3"/>
          </a:fillRef>
          <a:effectRef idx="1">
            <a:schemeClr val="accent3"/>
          </a:effectRef>
          <a:fontRef idx="minor">
            <a:schemeClr val="lt1"/>
          </a:fontRef>
        </p:style>
        <p:txBody>
          <a:bodyPr lIns="121912" tIns="60956" rIns="121912" bIns="60956" rtlCol="0" anchor="ctr"/>
          <a:lstStyle/>
          <a:p>
            <a:pPr algn="ctr"/>
            <a:r>
              <a:rPr lang="en-US" sz="2400"/>
              <a:t>8</a:t>
            </a:r>
            <a:endParaRPr lang="en-US" sz="2400" dirty="0"/>
          </a:p>
        </p:txBody>
      </p:sp>
      <p:sp>
        <p:nvSpPr>
          <p:cNvPr id="2" name="Rectangle 1"/>
          <p:cNvSpPr/>
          <p:nvPr/>
        </p:nvSpPr>
        <p:spPr>
          <a:xfrm>
            <a:off x="7633125" y="2235447"/>
            <a:ext cx="4283792" cy="1323247"/>
          </a:xfrm>
          <a:prstGeom prst="rect">
            <a:avLst/>
          </a:prstGeom>
          <a:solidFill>
            <a:schemeClr val="accent5">
              <a:lumMod val="20000"/>
              <a:lumOff val="80000"/>
            </a:schemeClr>
          </a:solidFill>
          <a:ln>
            <a:noFill/>
          </a:ln>
          <a:effectLst/>
          <a:scene3d>
            <a:camera prst="orthographicFront">
              <a:rot lat="0" lon="0" rev="0"/>
            </a:camera>
            <a:lightRig rig="contrasting" dir="t">
              <a:rot lat="0" lon="0" rev="7800000"/>
            </a:lightRig>
          </a:scene3d>
          <a:sp3d>
            <a:bevelT w="139700" h="139700"/>
          </a:sp3d>
        </p:spPr>
        <p:txBody>
          <a:bodyPr wrap="square">
            <a:spAutoFit/>
          </a:bodyPr>
          <a:lstStyle/>
          <a:p>
            <a:pPr algn="just">
              <a:lnSpc>
                <a:spcPct val="125000"/>
              </a:lnSpc>
            </a:pPr>
            <a:r>
              <a:rPr lang="en-US" sz="2133">
                <a:latin typeface="Arial" panose="020B0604020202020204" pitchFamily="34" charset="0"/>
                <a:cs typeface="Arial" panose="020B0604020202020204" pitchFamily="34" charset="0"/>
              </a:rPr>
              <a:t>Đánh giá được sự tiến bộ trong quá trình học tập để phát triển phẩm chất và năng lực.</a:t>
            </a:r>
            <a:endParaRPr lang="vi-VN" sz="2133" dirty="0">
              <a:latin typeface="Arial" panose="020B0604020202020204" pitchFamily="34" charset="0"/>
              <a:cs typeface="Arial" panose="020B0604020202020204" pitchFamily="34" charset="0"/>
            </a:endParaRPr>
          </a:p>
        </p:txBody>
      </p:sp>
      <p:grpSp>
        <p:nvGrpSpPr>
          <p:cNvPr id="8" name="Google Shape;428;p39"/>
          <p:cNvGrpSpPr/>
          <p:nvPr/>
        </p:nvGrpSpPr>
        <p:grpSpPr>
          <a:xfrm>
            <a:off x="6956516" y="2235447"/>
            <a:ext cx="581730" cy="484036"/>
            <a:chOff x="271125" y="812725"/>
            <a:chExt cx="766525" cy="221725"/>
          </a:xfrm>
        </p:grpSpPr>
        <p:sp>
          <p:nvSpPr>
            <p:cNvPr id="9" name="Google Shape;429;p39"/>
            <p:cNvSpPr/>
            <p:nvPr/>
          </p:nvSpPr>
          <p:spPr>
            <a:xfrm>
              <a:off x="271125" y="921200"/>
              <a:ext cx="695775" cy="70775"/>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chemeClr val="accent5">
                <a:lumMod val="75000"/>
              </a:schemeClr>
            </a:solidFill>
            <a:ln>
              <a:noFill/>
            </a:ln>
          </p:spPr>
          <p:txBody>
            <a:bodyPr spcFirstLastPara="1" wrap="square" lIns="121900" tIns="121900" rIns="121900" bIns="121900" anchor="ctr" anchorCtr="0">
              <a:noAutofit/>
            </a:bodyPr>
            <a:lstStyle/>
            <a:p>
              <a:endParaRPr sz="2400">
                <a:solidFill>
                  <a:schemeClr val="accent2"/>
                </a:solidFill>
                <a:latin typeface="Arial" panose="020B0604020202020204" pitchFamily="34" charset="0"/>
                <a:cs typeface="Arial" panose="020B0604020202020204" pitchFamily="34" charset="0"/>
              </a:endParaRPr>
            </a:p>
          </p:txBody>
        </p:sp>
        <p:sp>
          <p:nvSpPr>
            <p:cNvPr id="10" name="Google Shape;430;p39"/>
            <p:cNvSpPr/>
            <p:nvPr/>
          </p:nvSpPr>
          <p:spPr>
            <a:xfrm>
              <a:off x="858375" y="812725"/>
              <a:ext cx="179275" cy="221725"/>
            </a:xfrm>
            <a:custGeom>
              <a:avLst/>
              <a:gdLst/>
              <a:ahLst/>
              <a:cxnLst/>
              <a:rect l="l" t="t" r="r" b="b"/>
              <a:pathLst>
                <a:path w="7171" h="8869" extrusionOk="0">
                  <a:moveTo>
                    <a:pt x="5756" y="6510"/>
                  </a:moveTo>
                  <a:lnTo>
                    <a:pt x="5756" y="6604"/>
                  </a:lnTo>
                  <a:lnTo>
                    <a:pt x="5850" y="6604"/>
                  </a:lnTo>
                  <a:lnTo>
                    <a:pt x="5756" y="6510"/>
                  </a:lnTo>
                  <a:close/>
                  <a:moveTo>
                    <a:pt x="2265" y="7925"/>
                  </a:moveTo>
                  <a:lnTo>
                    <a:pt x="2252" y="7965"/>
                  </a:lnTo>
                  <a:lnTo>
                    <a:pt x="2252" y="7965"/>
                  </a:lnTo>
                  <a:lnTo>
                    <a:pt x="2284" y="7953"/>
                  </a:lnTo>
                  <a:lnTo>
                    <a:pt x="2284" y="7953"/>
                  </a:lnTo>
                  <a:lnTo>
                    <a:pt x="2265" y="7925"/>
                  </a:lnTo>
                  <a:close/>
                  <a:moveTo>
                    <a:pt x="567" y="0"/>
                  </a:moveTo>
                  <a:lnTo>
                    <a:pt x="284" y="189"/>
                  </a:lnTo>
                  <a:lnTo>
                    <a:pt x="95" y="472"/>
                  </a:lnTo>
                  <a:lnTo>
                    <a:pt x="1" y="755"/>
                  </a:lnTo>
                  <a:lnTo>
                    <a:pt x="95" y="1038"/>
                  </a:lnTo>
                  <a:lnTo>
                    <a:pt x="190" y="1227"/>
                  </a:lnTo>
                  <a:lnTo>
                    <a:pt x="473" y="1415"/>
                  </a:lnTo>
                  <a:lnTo>
                    <a:pt x="850" y="1321"/>
                  </a:lnTo>
                  <a:lnTo>
                    <a:pt x="661" y="1604"/>
                  </a:lnTo>
                  <a:lnTo>
                    <a:pt x="756" y="1604"/>
                  </a:lnTo>
                  <a:lnTo>
                    <a:pt x="661" y="1793"/>
                  </a:lnTo>
                  <a:lnTo>
                    <a:pt x="661" y="1887"/>
                  </a:lnTo>
                  <a:lnTo>
                    <a:pt x="756" y="1793"/>
                  </a:lnTo>
                  <a:lnTo>
                    <a:pt x="1510" y="1604"/>
                  </a:lnTo>
                  <a:lnTo>
                    <a:pt x="1510" y="1604"/>
                  </a:lnTo>
                  <a:lnTo>
                    <a:pt x="1133" y="2076"/>
                  </a:lnTo>
                  <a:lnTo>
                    <a:pt x="1322" y="2453"/>
                  </a:lnTo>
                  <a:lnTo>
                    <a:pt x="1888" y="2830"/>
                  </a:lnTo>
                  <a:lnTo>
                    <a:pt x="3397" y="3774"/>
                  </a:lnTo>
                  <a:lnTo>
                    <a:pt x="5001" y="4623"/>
                  </a:lnTo>
                  <a:lnTo>
                    <a:pt x="5944" y="5095"/>
                  </a:lnTo>
                  <a:lnTo>
                    <a:pt x="5756" y="5189"/>
                  </a:lnTo>
                  <a:lnTo>
                    <a:pt x="5378" y="5378"/>
                  </a:lnTo>
                  <a:lnTo>
                    <a:pt x="5378" y="5283"/>
                  </a:lnTo>
                  <a:lnTo>
                    <a:pt x="5001" y="5661"/>
                  </a:lnTo>
                  <a:lnTo>
                    <a:pt x="4623" y="5944"/>
                  </a:lnTo>
                  <a:lnTo>
                    <a:pt x="4435" y="6321"/>
                  </a:lnTo>
                  <a:lnTo>
                    <a:pt x="4340" y="6510"/>
                  </a:lnTo>
                  <a:lnTo>
                    <a:pt x="4435" y="6698"/>
                  </a:lnTo>
                  <a:lnTo>
                    <a:pt x="4435" y="6698"/>
                  </a:lnTo>
                  <a:lnTo>
                    <a:pt x="4246" y="6415"/>
                  </a:lnTo>
                  <a:lnTo>
                    <a:pt x="4057" y="6321"/>
                  </a:lnTo>
                  <a:lnTo>
                    <a:pt x="3963" y="6415"/>
                  </a:lnTo>
                  <a:lnTo>
                    <a:pt x="3869" y="6510"/>
                  </a:lnTo>
                  <a:lnTo>
                    <a:pt x="3680" y="6887"/>
                  </a:lnTo>
                  <a:lnTo>
                    <a:pt x="3680" y="7076"/>
                  </a:lnTo>
                  <a:lnTo>
                    <a:pt x="3774" y="7076"/>
                  </a:lnTo>
                  <a:lnTo>
                    <a:pt x="3680" y="7264"/>
                  </a:lnTo>
                  <a:lnTo>
                    <a:pt x="3303" y="7453"/>
                  </a:lnTo>
                  <a:lnTo>
                    <a:pt x="2359" y="7925"/>
                  </a:lnTo>
                  <a:lnTo>
                    <a:pt x="2284" y="7953"/>
                  </a:lnTo>
                  <a:lnTo>
                    <a:pt x="2284" y="7953"/>
                  </a:lnTo>
                  <a:lnTo>
                    <a:pt x="2454" y="8208"/>
                  </a:lnTo>
                  <a:lnTo>
                    <a:pt x="2642" y="8396"/>
                  </a:lnTo>
                  <a:lnTo>
                    <a:pt x="2642" y="8302"/>
                  </a:lnTo>
                  <a:lnTo>
                    <a:pt x="2737" y="8396"/>
                  </a:lnTo>
                  <a:lnTo>
                    <a:pt x="2831" y="8113"/>
                  </a:lnTo>
                  <a:lnTo>
                    <a:pt x="2925" y="7925"/>
                  </a:lnTo>
                  <a:lnTo>
                    <a:pt x="3020" y="7830"/>
                  </a:lnTo>
                  <a:lnTo>
                    <a:pt x="3397" y="7830"/>
                  </a:lnTo>
                  <a:lnTo>
                    <a:pt x="3680" y="7736"/>
                  </a:lnTo>
                  <a:lnTo>
                    <a:pt x="3774" y="7547"/>
                  </a:lnTo>
                  <a:lnTo>
                    <a:pt x="3869" y="7264"/>
                  </a:lnTo>
                  <a:lnTo>
                    <a:pt x="4246" y="7453"/>
                  </a:lnTo>
                  <a:lnTo>
                    <a:pt x="4623" y="7642"/>
                  </a:lnTo>
                  <a:lnTo>
                    <a:pt x="4718" y="7547"/>
                  </a:lnTo>
                  <a:lnTo>
                    <a:pt x="4906" y="7359"/>
                  </a:lnTo>
                  <a:lnTo>
                    <a:pt x="5190" y="7170"/>
                  </a:lnTo>
                  <a:lnTo>
                    <a:pt x="5095" y="7076"/>
                  </a:lnTo>
                  <a:lnTo>
                    <a:pt x="4906" y="6793"/>
                  </a:lnTo>
                  <a:lnTo>
                    <a:pt x="4906" y="6793"/>
                  </a:lnTo>
                  <a:lnTo>
                    <a:pt x="5095" y="6887"/>
                  </a:lnTo>
                  <a:lnTo>
                    <a:pt x="5378" y="6793"/>
                  </a:lnTo>
                  <a:lnTo>
                    <a:pt x="5756" y="6510"/>
                  </a:lnTo>
                  <a:lnTo>
                    <a:pt x="6322" y="6132"/>
                  </a:lnTo>
                  <a:lnTo>
                    <a:pt x="6699" y="5566"/>
                  </a:lnTo>
                  <a:lnTo>
                    <a:pt x="7171" y="5095"/>
                  </a:lnTo>
                  <a:lnTo>
                    <a:pt x="7076" y="4717"/>
                  </a:lnTo>
                  <a:lnTo>
                    <a:pt x="6982" y="4434"/>
                  </a:lnTo>
                  <a:lnTo>
                    <a:pt x="6605" y="3963"/>
                  </a:lnTo>
                  <a:lnTo>
                    <a:pt x="6133" y="3491"/>
                  </a:lnTo>
                  <a:lnTo>
                    <a:pt x="5567" y="3113"/>
                  </a:lnTo>
                  <a:lnTo>
                    <a:pt x="4340" y="2547"/>
                  </a:lnTo>
                  <a:lnTo>
                    <a:pt x="3208" y="1887"/>
                  </a:lnTo>
                  <a:lnTo>
                    <a:pt x="2925" y="1698"/>
                  </a:lnTo>
                  <a:lnTo>
                    <a:pt x="2925" y="1604"/>
                  </a:lnTo>
                  <a:lnTo>
                    <a:pt x="2925" y="1510"/>
                  </a:lnTo>
                  <a:lnTo>
                    <a:pt x="2737" y="1698"/>
                  </a:lnTo>
                  <a:lnTo>
                    <a:pt x="2642" y="1698"/>
                  </a:lnTo>
                  <a:lnTo>
                    <a:pt x="2642" y="1604"/>
                  </a:lnTo>
                  <a:lnTo>
                    <a:pt x="2642" y="1510"/>
                  </a:lnTo>
                  <a:lnTo>
                    <a:pt x="2642" y="1415"/>
                  </a:lnTo>
                  <a:lnTo>
                    <a:pt x="2454" y="1604"/>
                  </a:lnTo>
                  <a:lnTo>
                    <a:pt x="2454" y="1698"/>
                  </a:lnTo>
                  <a:lnTo>
                    <a:pt x="2265" y="1887"/>
                  </a:lnTo>
                  <a:lnTo>
                    <a:pt x="2265" y="1604"/>
                  </a:lnTo>
                  <a:lnTo>
                    <a:pt x="2171" y="1415"/>
                  </a:lnTo>
                  <a:lnTo>
                    <a:pt x="1605" y="944"/>
                  </a:lnTo>
                  <a:lnTo>
                    <a:pt x="1227" y="755"/>
                  </a:lnTo>
                  <a:lnTo>
                    <a:pt x="1039" y="472"/>
                  </a:lnTo>
                  <a:lnTo>
                    <a:pt x="850" y="283"/>
                  </a:lnTo>
                  <a:lnTo>
                    <a:pt x="944" y="0"/>
                  </a:lnTo>
                  <a:close/>
                  <a:moveTo>
                    <a:pt x="2252" y="7965"/>
                  </a:moveTo>
                  <a:lnTo>
                    <a:pt x="850" y="8491"/>
                  </a:lnTo>
                  <a:lnTo>
                    <a:pt x="756" y="8491"/>
                  </a:lnTo>
                  <a:lnTo>
                    <a:pt x="756" y="8774"/>
                  </a:lnTo>
                  <a:lnTo>
                    <a:pt x="944" y="8868"/>
                  </a:lnTo>
                  <a:lnTo>
                    <a:pt x="1133" y="8868"/>
                  </a:lnTo>
                  <a:lnTo>
                    <a:pt x="1605" y="8774"/>
                  </a:lnTo>
                  <a:lnTo>
                    <a:pt x="1793" y="8679"/>
                  </a:lnTo>
                  <a:lnTo>
                    <a:pt x="2076" y="8491"/>
                  </a:lnTo>
                  <a:lnTo>
                    <a:pt x="2171" y="8208"/>
                  </a:lnTo>
                  <a:lnTo>
                    <a:pt x="2252" y="7965"/>
                  </a:lnTo>
                  <a:close/>
                </a:path>
              </a:pathLst>
            </a:custGeom>
            <a:solidFill>
              <a:schemeClr val="accent5">
                <a:lumMod val="75000"/>
              </a:schemeClr>
            </a:solidFill>
            <a:ln>
              <a:noFill/>
            </a:ln>
          </p:spPr>
          <p:txBody>
            <a:bodyPr spcFirstLastPara="1" wrap="square" lIns="121900" tIns="121900" rIns="121900" bIns="121900" anchor="ctr" anchorCtr="0">
              <a:noAutofit/>
            </a:bodyPr>
            <a:lstStyle/>
            <a:p>
              <a:endParaRPr sz="2400">
                <a:solidFill>
                  <a:schemeClr val="accent2"/>
                </a:solidFill>
                <a:latin typeface="Arial" panose="020B0604020202020204" pitchFamily="34" charset="0"/>
                <a:cs typeface="Arial" panose="020B0604020202020204" pitchFamily="34" charset="0"/>
              </a:endParaRPr>
            </a:p>
          </p:txBody>
        </p:sp>
      </p:grpSp>
      <p:grpSp>
        <p:nvGrpSpPr>
          <p:cNvPr id="13" name="Group 12"/>
          <p:cNvGrpSpPr/>
          <p:nvPr/>
        </p:nvGrpSpPr>
        <p:grpSpPr>
          <a:xfrm rot="21431678">
            <a:off x="922453" y="1747536"/>
            <a:ext cx="5749398" cy="4312790"/>
            <a:chOff x="3653909" y="0"/>
            <a:chExt cx="9766165" cy="685800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3909" y="0"/>
              <a:ext cx="4884182" cy="6858000"/>
            </a:xfrm>
            <a:prstGeom prst="rect">
              <a:avLst/>
            </a:prstGeom>
            <a:ln>
              <a:solidFill>
                <a:schemeClr val="bg1">
                  <a:lumMod val="85000"/>
                </a:schemeClr>
              </a:solidFill>
            </a:ln>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35892" y="0"/>
              <a:ext cx="4884182" cy="6858000"/>
            </a:xfrm>
            <a:prstGeom prst="rect">
              <a:avLst/>
            </a:prstGeom>
            <a:ln>
              <a:solidFill>
                <a:schemeClr val="bg1">
                  <a:lumMod val="85000"/>
                </a:schemeClr>
              </a:solidFill>
            </a:ln>
          </p:spPr>
        </p:pic>
      </p:grpSp>
    </p:spTree>
    <p:extLst>
      <p:ext uri="{BB962C8B-B14F-4D97-AF65-F5344CB8AC3E}">
        <p14:creationId xmlns:p14="http://schemas.microsoft.com/office/powerpoint/2010/main" val="2156654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26"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80">
                                          <p:stCondLst>
                                            <p:cond delay="0"/>
                                          </p:stCondLst>
                                        </p:cTn>
                                        <p:tgtEl>
                                          <p:spTgt spid="13"/>
                                        </p:tgtEl>
                                      </p:cBhvr>
                                    </p:animEffect>
                                    <p:anim calcmode="lin" valueType="num">
                                      <p:cBhvr>
                                        <p:cTn id="1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9" dur="26">
                                          <p:stCondLst>
                                            <p:cond delay="650"/>
                                          </p:stCondLst>
                                        </p:cTn>
                                        <p:tgtEl>
                                          <p:spTgt spid="13"/>
                                        </p:tgtEl>
                                      </p:cBhvr>
                                      <p:to x="100000" y="60000"/>
                                    </p:animScale>
                                    <p:animScale>
                                      <p:cBhvr>
                                        <p:cTn id="20" dur="166" decel="50000">
                                          <p:stCondLst>
                                            <p:cond delay="676"/>
                                          </p:stCondLst>
                                        </p:cTn>
                                        <p:tgtEl>
                                          <p:spTgt spid="13"/>
                                        </p:tgtEl>
                                      </p:cBhvr>
                                      <p:to x="100000" y="100000"/>
                                    </p:animScale>
                                    <p:animScale>
                                      <p:cBhvr>
                                        <p:cTn id="21" dur="26">
                                          <p:stCondLst>
                                            <p:cond delay="1312"/>
                                          </p:stCondLst>
                                        </p:cTn>
                                        <p:tgtEl>
                                          <p:spTgt spid="13"/>
                                        </p:tgtEl>
                                      </p:cBhvr>
                                      <p:to x="100000" y="80000"/>
                                    </p:animScale>
                                    <p:animScale>
                                      <p:cBhvr>
                                        <p:cTn id="22" dur="166" decel="50000">
                                          <p:stCondLst>
                                            <p:cond delay="1338"/>
                                          </p:stCondLst>
                                        </p:cTn>
                                        <p:tgtEl>
                                          <p:spTgt spid="13"/>
                                        </p:tgtEl>
                                      </p:cBhvr>
                                      <p:to x="100000" y="100000"/>
                                    </p:animScale>
                                    <p:animScale>
                                      <p:cBhvr>
                                        <p:cTn id="23" dur="26">
                                          <p:stCondLst>
                                            <p:cond delay="1642"/>
                                          </p:stCondLst>
                                        </p:cTn>
                                        <p:tgtEl>
                                          <p:spTgt spid="13"/>
                                        </p:tgtEl>
                                      </p:cBhvr>
                                      <p:to x="100000" y="90000"/>
                                    </p:animScale>
                                    <p:animScale>
                                      <p:cBhvr>
                                        <p:cTn id="24" dur="166" decel="50000">
                                          <p:stCondLst>
                                            <p:cond delay="1668"/>
                                          </p:stCondLst>
                                        </p:cTn>
                                        <p:tgtEl>
                                          <p:spTgt spid="13"/>
                                        </p:tgtEl>
                                      </p:cBhvr>
                                      <p:to x="100000" y="100000"/>
                                    </p:animScale>
                                    <p:animScale>
                                      <p:cBhvr>
                                        <p:cTn id="25" dur="26">
                                          <p:stCondLst>
                                            <p:cond delay="1808"/>
                                          </p:stCondLst>
                                        </p:cTn>
                                        <p:tgtEl>
                                          <p:spTgt spid="13"/>
                                        </p:tgtEl>
                                      </p:cBhvr>
                                      <p:to x="100000" y="95000"/>
                                    </p:animScale>
                                    <p:animScale>
                                      <p:cBhvr>
                                        <p:cTn id="26" dur="166" decel="50000">
                                          <p:stCondLst>
                                            <p:cond delay="1834"/>
                                          </p:stCondLst>
                                        </p:cTn>
                                        <p:tgtEl>
                                          <p:spTgt spid="13"/>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p:cTn id="36" dur="500" fill="hold"/>
                                        <p:tgtEl>
                                          <p:spTgt spid="2"/>
                                        </p:tgtEl>
                                        <p:attrNameLst>
                                          <p:attrName>ppt_w</p:attrName>
                                        </p:attrNameLst>
                                      </p:cBhvr>
                                      <p:tavLst>
                                        <p:tav tm="0">
                                          <p:val>
                                            <p:fltVal val="0"/>
                                          </p:val>
                                        </p:tav>
                                        <p:tav tm="100000">
                                          <p:val>
                                            <p:strVal val="#ppt_w"/>
                                          </p:val>
                                        </p:tav>
                                      </p:tavLst>
                                    </p:anim>
                                    <p:anim calcmode="lin" valueType="num">
                                      <p:cBhvr>
                                        <p:cTn id="37" dur="500" fill="hold"/>
                                        <p:tgtEl>
                                          <p:spTgt spid="2"/>
                                        </p:tgtEl>
                                        <p:attrNameLst>
                                          <p:attrName>ppt_h</p:attrName>
                                        </p:attrNameLst>
                                      </p:cBhvr>
                                      <p:tavLst>
                                        <p:tav tm="0">
                                          <p:val>
                                            <p:fltVal val="0"/>
                                          </p:val>
                                        </p:tav>
                                        <p:tav tm="100000">
                                          <p:val>
                                            <p:strVal val="#ppt_h"/>
                                          </p:val>
                                        </p:tav>
                                      </p:tavLst>
                                    </p:anim>
                                    <p:animEffect transition="in" filter="fade">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4978401" y="450767"/>
            <a:ext cx="3066545" cy="523220"/>
          </a:xfrm>
          <a:prstGeom prst="rect">
            <a:avLst/>
          </a:prstGeom>
        </p:spPr>
        <p:txBody>
          <a:bodyPr wrap="none">
            <a:spAutoFit/>
          </a:bodyPr>
          <a:lstStyle/>
          <a:p>
            <a:r>
              <a:rPr lang="vi-VN" sz="2800" b="1" u="sng" dirty="0" smtClean="0">
                <a:solidFill>
                  <a:schemeClr val="accent2">
                    <a:lumMod val="50000"/>
                  </a:schemeClr>
                </a:solidFill>
              </a:rPr>
              <a:t>3. </a:t>
            </a:r>
            <a:r>
              <a:rPr lang="en-US" sz="2800" b="1" u="sng" dirty="0" smtClean="0">
                <a:solidFill>
                  <a:schemeClr val="accent2">
                    <a:lumMod val="50000"/>
                  </a:schemeClr>
                </a:solidFill>
              </a:rPr>
              <a:t>CẤU </a:t>
            </a:r>
            <a:r>
              <a:rPr lang="en-US" sz="2800" b="1" u="sng" dirty="0">
                <a:solidFill>
                  <a:schemeClr val="accent2">
                    <a:lumMod val="50000"/>
                  </a:schemeClr>
                </a:solidFill>
              </a:rPr>
              <a:t>TRÚC SÁCH </a:t>
            </a:r>
            <a:endParaRPr lang="en-US" sz="2800" u="sng" dirty="0">
              <a:solidFill>
                <a:schemeClr val="accent2">
                  <a:lumMod val="50000"/>
                </a:schemeClr>
              </a:solidFill>
            </a:endParaRPr>
          </a:p>
        </p:txBody>
      </p:sp>
      <p:sp>
        <p:nvSpPr>
          <p:cNvPr id="17" name="Rounded Rectangle 16"/>
          <p:cNvSpPr/>
          <p:nvPr/>
        </p:nvSpPr>
        <p:spPr>
          <a:xfrm>
            <a:off x="812800" y="1247254"/>
            <a:ext cx="5218421" cy="2540000"/>
          </a:xfrm>
          <a:prstGeom prst="roundRect">
            <a:avLst/>
          </a:prstGeom>
          <a:solidFill>
            <a:schemeClr val="accent2">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Rectangle 2"/>
          <p:cNvSpPr/>
          <p:nvPr/>
        </p:nvSpPr>
        <p:spPr>
          <a:xfrm>
            <a:off x="2716172" y="1507483"/>
            <a:ext cx="3255480" cy="1980094"/>
          </a:xfrm>
          <a:prstGeom prst="rect">
            <a:avLst/>
          </a:prstGeom>
        </p:spPr>
        <p:txBody>
          <a:bodyPr wrap="square">
            <a:spAutoFit/>
          </a:bodyPr>
          <a:lstStyle/>
          <a:p>
            <a:r>
              <a:rPr lang="en-US" sz="2667" b="1">
                <a:solidFill>
                  <a:srgbClr val="0070C0"/>
                </a:solidFill>
              </a:rPr>
              <a:t>18 tuần </a:t>
            </a:r>
          </a:p>
          <a:p>
            <a:pPr marL="529153" indent="-294210">
              <a:buFont typeface="Wingdings" panose="05000000000000000000" pitchFamily="2" charset="2"/>
              <a:buChar char="§"/>
              <a:tabLst>
                <a:tab pos="690016" algn="l"/>
                <a:tab pos="764098" algn="l"/>
              </a:tabLst>
            </a:pPr>
            <a:r>
              <a:rPr lang="en-US" sz="2400" b="1"/>
              <a:t>16</a:t>
            </a:r>
            <a:r>
              <a:rPr lang="en-US" sz="2400"/>
              <a:t> tuần - </a:t>
            </a:r>
            <a:r>
              <a:rPr lang="en-US" sz="2400" b="1"/>
              <a:t>32</a:t>
            </a:r>
            <a:r>
              <a:rPr lang="en-US" sz="2400"/>
              <a:t> bài </a:t>
            </a:r>
          </a:p>
          <a:p>
            <a:pPr marL="234943">
              <a:tabLst>
                <a:tab pos="690016" algn="l"/>
                <a:tab pos="764098" algn="l"/>
              </a:tabLst>
            </a:pPr>
            <a:r>
              <a:rPr lang="en-US" sz="2400"/>
              <a:t>    (</a:t>
            </a:r>
            <a:r>
              <a:rPr lang="en-US" sz="2400" b="1">
                <a:solidFill>
                  <a:srgbClr val="C00000"/>
                </a:solidFill>
              </a:rPr>
              <a:t>4 chủ điểm</a:t>
            </a:r>
            <a:r>
              <a:rPr lang="en-US" sz="2400"/>
              <a:t>)</a:t>
            </a:r>
          </a:p>
          <a:p>
            <a:pPr marL="529153" indent="-294210">
              <a:buFont typeface="Wingdings" panose="05000000000000000000" pitchFamily="2" charset="2"/>
              <a:buChar char="§"/>
              <a:tabLst>
                <a:tab pos="690016" algn="l"/>
                <a:tab pos="764098" algn="l"/>
              </a:tabLst>
            </a:pPr>
            <a:r>
              <a:rPr lang="en-US" sz="2400" b="1"/>
              <a:t>1</a:t>
            </a:r>
            <a:r>
              <a:rPr lang="en-US" sz="2400"/>
              <a:t> tuần ôn giữa kì</a:t>
            </a:r>
          </a:p>
          <a:p>
            <a:pPr marL="529153" indent="-294210">
              <a:buFont typeface="Wingdings" panose="05000000000000000000" pitchFamily="2" charset="2"/>
              <a:buChar char="§"/>
              <a:tabLst>
                <a:tab pos="690016" algn="l"/>
                <a:tab pos="764098" algn="l"/>
              </a:tabLst>
            </a:pPr>
            <a:r>
              <a:rPr lang="en-US" sz="2400" b="1"/>
              <a:t>1</a:t>
            </a:r>
            <a:r>
              <a:rPr lang="en-US" sz="2400"/>
              <a:t> tuần ôn cuối kì</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9485" y="1564778"/>
            <a:ext cx="1467273" cy="1897787"/>
          </a:xfrm>
          <a:prstGeom prst="rect">
            <a:avLst/>
          </a:prstGeom>
          <a:scene3d>
            <a:camera prst="perspectiveRight"/>
            <a:lightRig rig="threePt" dir="t"/>
          </a:scene3d>
        </p:spPr>
      </p:pic>
      <p:sp>
        <p:nvSpPr>
          <p:cNvPr id="16" name="Rounded Rectangle 15"/>
          <p:cNvSpPr/>
          <p:nvPr/>
        </p:nvSpPr>
        <p:spPr>
          <a:xfrm>
            <a:off x="6400801" y="1247254"/>
            <a:ext cx="5419201" cy="2540000"/>
          </a:xfrm>
          <a:prstGeom prst="roundRect">
            <a:avLst/>
          </a:prstGeom>
          <a:solidFill>
            <a:schemeClr val="accent4">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8" name="Group 7"/>
          <p:cNvGrpSpPr/>
          <p:nvPr/>
        </p:nvGrpSpPr>
        <p:grpSpPr>
          <a:xfrm rot="21178162">
            <a:off x="6820763" y="1589343"/>
            <a:ext cx="1455008" cy="1911263"/>
            <a:chOff x="5704171" y="467787"/>
            <a:chExt cx="3298347" cy="4313763"/>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46491">
              <a:off x="5704171" y="467787"/>
              <a:ext cx="3298347" cy="4283439"/>
            </a:xfrm>
            <a:prstGeom prst="rect">
              <a:avLst/>
            </a:prstGeom>
            <a:scene3d>
              <a:camera prst="perspectiveLeft"/>
              <a:lightRig rig="threePt" dir="t"/>
            </a:scene3d>
          </p:spPr>
        </p:pic>
        <p:sp>
          <p:nvSpPr>
            <p:cNvPr id="11" name="Oval 10"/>
            <p:cNvSpPr/>
            <p:nvPr/>
          </p:nvSpPr>
          <p:spPr>
            <a:xfrm>
              <a:off x="7924800" y="4171950"/>
              <a:ext cx="609600" cy="609600"/>
            </a:xfrm>
            <a:prstGeom prst="ellipse">
              <a:avLst/>
            </a:prstGeom>
            <a:solidFill>
              <a:srgbClr val="FFDC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2" name="Rectangle 11"/>
          <p:cNvSpPr/>
          <p:nvPr/>
        </p:nvSpPr>
        <p:spPr>
          <a:xfrm>
            <a:off x="8432801" y="1537220"/>
            <a:ext cx="3816351" cy="1980094"/>
          </a:xfrm>
          <a:prstGeom prst="rect">
            <a:avLst/>
          </a:prstGeom>
        </p:spPr>
        <p:txBody>
          <a:bodyPr wrap="square">
            <a:spAutoFit/>
          </a:bodyPr>
          <a:lstStyle/>
          <a:p>
            <a:r>
              <a:rPr lang="en-US" sz="2667" b="1">
                <a:solidFill>
                  <a:srgbClr val="0070C0"/>
                </a:solidFill>
              </a:rPr>
              <a:t>17 tuần </a:t>
            </a:r>
          </a:p>
          <a:p>
            <a:pPr marL="529153" indent="-294210">
              <a:buFont typeface="Wingdings" panose="05000000000000000000" pitchFamily="2" charset="2"/>
              <a:buChar char="§"/>
              <a:tabLst>
                <a:tab pos="690016" algn="l"/>
                <a:tab pos="764098" algn="l"/>
              </a:tabLst>
            </a:pPr>
            <a:r>
              <a:rPr lang="en-US" sz="2400" b="1"/>
              <a:t>15</a:t>
            </a:r>
            <a:r>
              <a:rPr lang="en-US" sz="2400"/>
              <a:t> tuần - </a:t>
            </a:r>
            <a:r>
              <a:rPr lang="en-US" sz="2400" b="1"/>
              <a:t>30</a:t>
            </a:r>
            <a:r>
              <a:rPr lang="en-US" sz="2400"/>
              <a:t> bài </a:t>
            </a:r>
          </a:p>
          <a:p>
            <a:pPr marL="234943">
              <a:tabLst>
                <a:tab pos="690016" algn="l"/>
                <a:tab pos="764098" algn="l"/>
              </a:tabLst>
            </a:pPr>
            <a:r>
              <a:rPr lang="en-US" sz="2400" b="1"/>
              <a:t>     </a:t>
            </a:r>
            <a:r>
              <a:rPr lang="en-US" sz="2400"/>
              <a:t>(</a:t>
            </a:r>
            <a:r>
              <a:rPr lang="en-US" sz="2400" b="1">
                <a:solidFill>
                  <a:srgbClr val="C00000"/>
                </a:solidFill>
              </a:rPr>
              <a:t>5 chủ điểm</a:t>
            </a:r>
            <a:r>
              <a:rPr lang="en-US" sz="2400"/>
              <a:t>)</a:t>
            </a:r>
          </a:p>
          <a:p>
            <a:pPr marL="529153" indent="-294210">
              <a:buFont typeface="Wingdings" panose="05000000000000000000" pitchFamily="2" charset="2"/>
              <a:buChar char="§"/>
              <a:tabLst>
                <a:tab pos="690016" algn="l"/>
                <a:tab pos="764098" algn="l"/>
              </a:tabLst>
            </a:pPr>
            <a:r>
              <a:rPr lang="en-US" sz="2400" b="1"/>
              <a:t>1</a:t>
            </a:r>
            <a:r>
              <a:rPr lang="en-US" sz="2400"/>
              <a:t> tuần ôn giữa kì</a:t>
            </a:r>
          </a:p>
          <a:p>
            <a:pPr marL="529153" indent="-294210">
              <a:buFont typeface="Wingdings" panose="05000000000000000000" pitchFamily="2" charset="2"/>
              <a:buChar char="§"/>
              <a:tabLst>
                <a:tab pos="690016" algn="l"/>
                <a:tab pos="764098" algn="l"/>
              </a:tabLst>
            </a:pPr>
            <a:r>
              <a:rPr lang="en-US" sz="2400" b="1"/>
              <a:t>1</a:t>
            </a:r>
            <a:r>
              <a:rPr lang="en-US" sz="2400"/>
              <a:t> tuần ôn cuối kì</a:t>
            </a:r>
          </a:p>
        </p:txBody>
      </p:sp>
      <p:sp>
        <p:nvSpPr>
          <p:cNvPr id="27" name="Rectangle 26"/>
          <p:cNvSpPr/>
          <p:nvPr/>
        </p:nvSpPr>
        <p:spPr>
          <a:xfrm>
            <a:off x="4254562" y="4172605"/>
            <a:ext cx="6001958" cy="1610697"/>
          </a:xfrm>
          <a:prstGeom prst="rect">
            <a:avLst/>
          </a:prstGeom>
          <a:solidFill>
            <a:srgbClr val="FFF1B3"/>
          </a:solidFill>
          <a:ln>
            <a:noFill/>
          </a:ln>
          <a:effectLst/>
          <a:scene3d>
            <a:camera prst="orthographicFront">
              <a:rot lat="0" lon="0" rev="0"/>
            </a:camera>
            <a:lightRig rig="contrasting" dir="t">
              <a:rot lat="0" lon="0" rev="7800000"/>
            </a:lightRig>
          </a:scene3d>
          <a:sp3d>
            <a:bevelT w="139700" h="139700"/>
          </a:sp3d>
        </p:spPr>
        <p:txBody>
          <a:bodyPr wrap="square">
            <a:spAutoFit/>
          </a:bodyPr>
          <a:lstStyle/>
          <a:p>
            <a:pPr marL="380990" indent="-380990" algn="just">
              <a:spcBef>
                <a:spcPts val="800"/>
              </a:spcBef>
              <a:spcAft>
                <a:spcPts val="800"/>
              </a:spcAft>
              <a:buFont typeface="Wingdings" panose="05000000000000000000" pitchFamily="2" charset="2"/>
              <a:buChar char="v"/>
            </a:pPr>
            <a:r>
              <a:rPr lang="en-US" sz="2400" b="1" dirty="0"/>
              <a:t>13</a:t>
            </a:r>
            <a:r>
              <a:rPr lang="en-US" sz="2400" dirty="0"/>
              <a:t> VB </a:t>
            </a:r>
            <a:r>
              <a:rPr lang="en-US" sz="2400" dirty="0" err="1"/>
              <a:t>thông</a:t>
            </a:r>
            <a:r>
              <a:rPr lang="en-US" sz="2400" dirty="0"/>
              <a:t> tin</a:t>
            </a:r>
          </a:p>
          <a:p>
            <a:pPr marL="380990" indent="-380990" algn="just">
              <a:spcBef>
                <a:spcPts val="800"/>
              </a:spcBef>
              <a:spcAft>
                <a:spcPts val="800"/>
              </a:spcAft>
              <a:buFont typeface="Wingdings" panose="05000000000000000000" pitchFamily="2" charset="2"/>
              <a:buChar char="v"/>
            </a:pPr>
            <a:r>
              <a:rPr lang="en-US" sz="2400" b="1" dirty="0"/>
              <a:t>21</a:t>
            </a:r>
            <a:r>
              <a:rPr lang="en-US" sz="2400" dirty="0"/>
              <a:t> VB </a:t>
            </a:r>
            <a:r>
              <a:rPr lang="en-US" sz="2400" dirty="0" err="1"/>
              <a:t>thơ</a:t>
            </a:r>
            <a:endParaRPr lang="en-US" sz="2400" dirty="0"/>
          </a:p>
          <a:p>
            <a:pPr marL="380990" indent="-380990" algn="just">
              <a:spcBef>
                <a:spcPts val="800"/>
              </a:spcBef>
              <a:spcAft>
                <a:spcPts val="800"/>
              </a:spcAft>
              <a:buFont typeface="Wingdings" panose="05000000000000000000" pitchFamily="2" charset="2"/>
              <a:buChar char="v"/>
            </a:pPr>
            <a:r>
              <a:rPr lang="en-US" sz="2400" b="1" dirty="0"/>
              <a:t>28</a:t>
            </a:r>
            <a:r>
              <a:rPr lang="en-US" sz="2400" dirty="0"/>
              <a:t> </a:t>
            </a:r>
            <a:r>
              <a:rPr lang="en-US" sz="2400"/>
              <a:t>VB </a:t>
            </a:r>
            <a:r>
              <a:rPr lang="en-US" sz="2400" smtClean="0"/>
              <a:t>truyện và các thể loại văn học khác</a:t>
            </a:r>
            <a:endParaRPr lang="en-US" sz="2400" dirty="0"/>
          </a:p>
        </p:txBody>
      </p:sp>
      <p:sp>
        <p:nvSpPr>
          <p:cNvPr id="44" name="Google Shape;230;p27"/>
          <p:cNvSpPr/>
          <p:nvPr/>
        </p:nvSpPr>
        <p:spPr>
          <a:xfrm>
            <a:off x="2396133" y="4277920"/>
            <a:ext cx="1959604" cy="1384656"/>
          </a:xfrm>
          <a:prstGeom prst="ellipse">
            <a:avLst/>
          </a:prstGeom>
          <a:solidFill>
            <a:schemeClr val="accent5">
              <a:lumMod val="40000"/>
              <a:lumOff val="60000"/>
            </a:schemeClr>
          </a:solidFill>
          <a:ln>
            <a:noFill/>
          </a:ln>
          <a:effectLst/>
          <a:scene3d>
            <a:camera prst="orthographicFront">
              <a:rot lat="0" lon="0" rev="0"/>
            </a:camera>
            <a:lightRig rig="contrasting" dir="t">
              <a:rot lat="0" lon="0" rev="7800000"/>
            </a:lightRig>
          </a:scene3d>
          <a:sp3d>
            <a:bevelT w="139700" h="139700"/>
          </a:sp3d>
        </p:spPr>
        <p:txBody>
          <a:bodyPr spcFirstLastPara="1" wrap="square" lIns="121900" tIns="121900" rIns="121900" bIns="121900" anchor="ctr" anchorCtr="0">
            <a:noAutofit/>
          </a:bodyPr>
          <a:lstStyle/>
          <a:p>
            <a:pPr lvl="0" algn="ctr"/>
            <a:r>
              <a:rPr lang="en-US" sz="2667" b="1">
                <a:solidFill>
                  <a:srgbClr val="C00000"/>
                </a:solidFill>
              </a:rPr>
              <a:t>62 </a:t>
            </a:r>
          </a:p>
          <a:p>
            <a:pPr lvl="0" algn="ctr"/>
            <a:r>
              <a:rPr lang="en-US" sz="2400">
                <a:solidFill>
                  <a:srgbClr val="0070C0"/>
                </a:solidFill>
              </a:rPr>
              <a:t>văn bản</a:t>
            </a:r>
            <a:endParaRPr sz="2400" dirty="0">
              <a:solidFill>
                <a:srgbClr val="0070C0"/>
              </a:solidFill>
              <a:latin typeface="Sniglet"/>
              <a:ea typeface="Sniglet"/>
              <a:cs typeface="Sniglet"/>
              <a:sym typeface="Sniglet"/>
            </a:endParaRPr>
          </a:p>
        </p:txBody>
      </p:sp>
    </p:spTree>
    <p:extLst>
      <p:ext uri="{BB962C8B-B14F-4D97-AF65-F5344CB8AC3E}">
        <p14:creationId xmlns:p14="http://schemas.microsoft.com/office/powerpoint/2010/main" val="4899064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randombar(horizontal)">
                                      <p:cBhvr>
                                        <p:cTn id="27" dur="500"/>
                                        <p:tgtEl>
                                          <p:spTgt spid="44"/>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randombar(horizontal)">
                                      <p:cBhvr>
                                        <p:cTn id="3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 grpId="0"/>
      <p:bldP spid="16" grpId="0" animBg="1"/>
      <p:bldP spid="12" grpId="0"/>
      <p:bldP spid="27" grpId="0" animBg="1"/>
      <p:bldP spid="4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028195" y="3251359"/>
            <a:ext cx="254111" cy="637281"/>
          </a:xfrm>
          <a:prstGeom prst="roundRect">
            <a:avLst/>
          </a:prstGeom>
          <a:solidFill>
            <a:srgbClr val="92D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22" name="Rounded Rectangle 21"/>
          <p:cNvSpPr/>
          <p:nvPr/>
        </p:nvSpPr>
        <p:spPr>
          <a:xfrm>
            <a:off x="714064" y="2128281"/>
            <a:ext cx="8737600" cy="299944"/>
          </a:xfrm>
          <a:prstGeom prst="roundRect">
            <a:avLst/>
          </a:prstGeom>
          <a:solidFill>
            <a:srgbClr val="92D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19" name="Rectangle 18"/>
          <p:cNvSpPr/>
          <p:nvPr/>
        </p:nvSpPr>
        <p:spPr>
          <a:xfrm>
            <a:off x="4564676" y="438063"/>
            <a:ext cx="4176143" cy="523220"/>
          </a:xfrm>
          <a:prstGeom prst="rect">
            <a:avLst/>
          </a:prstGeom>
        </p:spPr>
        <p:txBody>
          <a:bodyPr wrap="none">
            <a:spAutoFit/>
          </a:bodyPr>
          <a:lstStyle/>
          <a:p>
            <a:r>
              <a:rPr lang="vi-VN" sz="2800" b="1" u="sng" dirty="0" smtClean="0">
                <a:solidFill>
                  <a:schemeClr val="accent2">
                    <a:lumMod val="50000"/>
                  </a:schemeClr>
                </a:solidFill>
                <a:latin typeface="Arial" panose="020B0604020202020204" pitchFamily="34" charset="0"/>
                <a:cs typeface="Arial" panose="020B0604020202020204" pitchFamily="34" charset="0"/>
              </a:rPr>
              <a:t>4. </a:t>
            </a:r>
            <a:r>
              <a:rPr lang="en-US" sz="2800" b="1" u="sng" dirty="0" smtClean="0">
                <a:solidFill>
                  <a:schemeClr val="accent2">
                    <a:lumMod val="50000"/>
                  </a:schemeClr>
                </a:solidFill>
                <a:latin typeface="Arial" panose="020B0604020202020204" pitchFamily="34" charset="0"/>
                <a:cs typeface="Arial" panose="020B0604020202020204" pitchFamily="34" charset="0"/>
              </a:rPr>
              <a:t>CẤU </a:t>
            </a:r>
            <a:r>
              <a:rPr lang="en-US" sz="2800" b="1" u="sng" dirty="0">
                <a:solidFill>
                  <a:schemeClr val="accent2">
                    <a:lumMod val="50000"/>
                  </a:schemeClr>
                </a:solidFill>
                <a:latin typeface="Arial" panose="020B0604020202020204" pitchFamily="34" charset="0"/>
                <a:cs typeface="Arial" panose="020B0604020202020204" pitchFamily="34" charset="0"/>
              </a:rPr>
              <a:t>TRÚC BÀI HỌC </a:t>
            </a:r>
          </a:p>
        </p:txBody>
      </p:sp>
      <p:sp>
        <p:nvSpPr>
          <p:cNvPr id="16" name="Rounded Rectangle 15"/>
          <p:cNvSpPr/>
          <p:nvPr/>
        </p:nvSpPr>
        <p:spPr>
          <a:xfrm>
            <a:off x="2847666" y="1348639"/>
            <a:ext cx="6276137" cy="2235200"/>
          </a:xfrm>
          <a:prstGeom prst="roundRect">
            <a:avLst/>
          </a:prstGeom>
          <a:solidFill>
            <a:schemeClr val="accent3">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grpSp>
        <p:nvGrpSpPr>
          <p:cNvPr id="8" name="Group 7"/>
          <p:cNvGrpSpPr/>
          <p:nvPr/>
        </p:nvGrpSpPr>
        <p:grpSpPr>
          <a:xfrm rot="20367015">
            <a:off x="433664" y="3710991"/>
            <a:ext cx="1269445" cy="1772140"/>
            <a:chOff x="5704171" y="467787"/>
            <a:chExt cx="3298347" cy="4313763"/>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46491">
              <a:off x="5704171" y="467787"/>
              <a:ext cx="3298347" cy="4283439"/>
            </a:xfrm>
            <a:prstGeom prst="rect">
              <a:avLst/>
            </a:prstGeom>
            <a:scene3d>
              <a:camera prst="perspectiveLeft"/>
              <a:lightRig rig="threePt" dir="t"/>
            </a:scene3d>
          </p:spPr>
        </p:pic>
        <p:sp>
          <p:nvSpPr>
            <p:cNvPr id="11" name="Oval 10"/>
            <p:cNvSpPr/>
            <p:nvPr/>
          </p:nvSpPr>
          <p:spPr>
            <a:xfrm>
              <a:off x="7924800" y="4171950"/>
              <a:ext cx="609600" cy="609600"/>
            </a:xfrm>
            <a:prstGeom prst="ellipse">
              <a:avLst/>
            </a:prstGeom>
            <a:solidFill>
              <a:srgbClr val="FFDC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grpSp>
      <p:sp>
        <p:nvSpPr>
          <p:cNvPr id="44" name="Google Shape;230;p27"/>
          <p:cNvSpPr/>
          <p:nvPr/>
        </p:nvSpPr>
        <p:spPr>
          <a:xfrm>
            <a:off x="1120464" y="1549169"/>
            <a:ext cx="1569888" cy="1439365"/>
          </a:xfrm>
          <a:prstGeom prst="ellipse">
            <a:avLst/>
          </a:prstGeom>
          <a:solidFill>
            <a:srgbClr val="92D050"/>
          </a:solidFill>
          <a:ln>
            <a:noFill/>
          </a:ln>
          <a:effectLst/>
          <a:scene3d>
            <a:camera prst="orthographicFront">
              <a:rot lat="0" lon="0" rev="0"/>
            </a:camera>
            <a:lightRig rig="contrasting" dir="t">
              <a:rot lat="0" lon="0" rev="7800000"/>
            </a:lightRig>
          </a:scene3d>
          <a:sp3d>
            <a:bevelT w="139700" h="139700"/>
          </a:sp3d>
        </p:spPr>
        <p:txBody>
          <a:bodyPr spcFirstLastPara="1" wrap="square" lIns="121900" tIns="121900" rIns="121900" bIns="121900" anchor="ctr" anchorCtr="0">
            <a:noAutofit/>
          </a:bodyPr>
          <a:lstStyle/>
          <a:p>
            <a:pPr lvl="0" algn="ctr"/>
            <a:r>
              <a:rPr lang="en-US" sz="2400" b="1">
                <a:solidFill>
                  <a:srgbClr val="C00000"/>
                </a:solidFill>
                <a:latin typeface="Arial" panose="020B0604020202020204" pitchFamily="34" charset="0"/>
                <a:cs typeface="Arial" panose="020B0604020202020204" pitchFamily="34" charset="0"/>
              </a:rPr>
              <a:t>1 TUẦN</a:t>
            </a:r>
            <a:endParaRPr sz="1600" dirty="0">
              <a:solidFill>
                <a:srgbClr val="0070C0"/>
              </a:solidFill>
              <a:latin typeface="Arial" panose="020B0604020202020204" pitchFamily="34" charset="0"/>
              <a:ea typeface="Sniglet"/>
              <a:cs typeface="Arial" panose="020B0604020202020204" pitchFamily="34" charset="0"/>
              <a:sym typeface="Sniglet"/>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84101">
            <a:off x="1088578" y="4382940"/>
            <a:ext cx="1360469" cy="1759645"/>
          </a:xfrm>
          <a:prstGeom prst="rect">
            <a:avLst/>
          </a:prstGeom>
          <a:scene3d>
            <a:camera prst="perspectiveRight"/>
            <a:lightRig rig="threePt" dir="t"/>
          </a:scene3d>
        </p:spPr>
      </p:pic>
      <p:sp>
        <p:nvSpPr>
          <p:cNvPr id="14" name="Rounded Rectangle 13"/>
          <p:cNvSpPr/>
          <p:nvPr/>
        </p:nvSpPr>
        <p:spPr>
          <a:xfrm>
            <a:off x="2847665" y="3816189"/>
            <a:ext cx="6276137" cy="2303717"/>
          </a:xfrm>
          <a:prstGeom prst="roundRect">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20" name="Rectangle 19"/>
          <p:cNvSpPr/>
          <p:nvPr/>
        </p:nvSpPr>
        <p:spPr>
          <a:xfrm>
            <a:off x="3086362" y="1344707"/>
            <a:ext cx="6263701" cy="2082621"/>
          </a:xfrm>
          <a:prstGeom prst="rect">
            <a:avLst/>
          </a:prstGeom>
        </p:spPr>
        <p:txBody>
          <a:bodyPr wrap="square">
            <a:spAutoFit/>
          </a:bodyPr>
          <a:lstStyle/>
          <a:p>
            <a:pPr>
              <a:lnSpc>
                <a:spcPct val="150000"/>
              </a:lnSpc>
            </a:pPr>
            <a:r>
              <a:rPr lang="en-US" sz="2400" u="sng" dirty="0" err="1">
                <a:solidFill>
                  <a:srgbClr val="0070C0"/>
                </a:solidFill>
                <a:latin typeface="Arial" panose="020B0604020202020204" pitchFamily="34" charset="0"/>
                <a:cs typeface="Arial" panose="020B0604020202020204" pitchFamily="34" charset="0"/>
              </a:rPr>
              <a:t>Bài</a:t>
            </a:r>
            <a:r>
              <a:rPr lang="en-US" sz="2400" u="sng" dirty="0">
                <a:solidFill>
                  <a:srgbClr val="0070C0"/>
                </a:solidFill>
                <a:latin typeface="Arial" panose="020B0604020202020204" pitchFamily="34" charset="0"/>
                <a:cs typeface="Arial" panose="020B0604020202020204" pitchFamily="34" charset="0"/>
              </a:rPr>
              <a:t> </a:t>
            </a:r>
            <a:r>
              <a:rPr lang="en-US" sz="2400" b="1" u="sng" dirty="0">
                <a:solidFill>
                  <a:srgbClr val="0070C0"/>
                </a:solidFill>
                <a:latin typeface="Arial" panose="020B0604020202020204" pitchFamily="34" charset="0"/>
                <a:cs typeface="Arial" panose="020B0604020202020204" pitchFamily="34" charset="0"/>
              </a:rPr>
              <a:t>4 </a:t>
            </a:r>
            <a:r>
              <a:rPr lang="en-US" sz="2400" b="1" u="sng" dirty="0" err="1">
                <a:solidFill>
                  <a:srgbClr val="0070C0"/>
                </a:solidFill>
                <a:latin typeface="Arial" panose="020B0604020202020204" pitchFamily="34" charset="0"/>
                <a:cs typeface="Arial" panose="020B0604020202020204" pitchFamily="34" charset="0"/>
              </a:rPr>
              <a:t>tiết</a:t>
            </a:r>
            <a:endParaRPr lang="en-US" sz="2400" b="1" u="sng" dirty="0">
              <a:solidFill>
                <a:srgbClr val="0070C0"/>
              </a:solidFill>
              <a:latin typeface="Arial" panose="020B0604020202020204" pitchFamily="34" charset="0"/>
              <a:cs typeface="Arial" panose="020B0604020202020204" pitchFamily="34" charset="0"/>
            </a:endParaRPr>
          </a:p>
          <a:p>
            <a:pPr marL="529153" indent="-294210">
              <a:lnSpc>
                <a:spcPts val="2800"/>
              </a:lnSpc>
              <a:buFont typeface="Wingdings" panose="05000000000000000000" pitchFamily="2" charset="2"/>
              <a:buChar char="§"/>
              <a:tabLst>
                <a:tab pos="690016" algn="l"/>
                <a:tab pos="764098" algn="l"/>
              </a:tabLst>
            </a:pPr>
            <a:r>
              <a:rPr lang="en-US" sz="2133" b="1" dirty="0" err="1">
                <a:latin typeface="Arial" panose="020B0604020202020204" pitchFamily="34" charset="0"/>
                <a:cs typeface="Arial" panose="020B0604020202020204" pitchFamily="34" charset="0"/>
              </a:rPr>
              <a:t>Đọc</a:t>
            </a:r>
            <a:r>
              <a:rPr lang="en-US" sz="2133"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Khởi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động</a:t>
            </a:r>
            <a:r>
              <a:rPr lang="en-US" dirty="0">
                <a:latin typeface="Arial" panose="020B0604020202020204" pitchFamily="34" charset="0"/>
                <a:cs typeface="Arial" panose="020B0604020202020204" pitchFamily="34" charset="0"/>
              </a:rPr>
              <a:t> + </a:t>
            </a:r>
            <a:r>
              <a:rPr lang="en-US" dirty="0" err="1">
                <a:latin typeface="Arial" panose="020B0604020202020204" pitchFamily="34" charset="0"/>
                <a:cs typeface="Arial" panose="020B0604020202020204" pitchFamily="34" charset="0"/>
              </a:rPr>
              <a:t>Đọc</a:t>
            </a:r>
            <a:r>
              <a:rPr lang="en-US" dirty="0">
                <a:latin typeface="Arial" panose="020B0604020202020204" pitchFamily="34" charset="0"/>
                <a:cs typeface="Arial" panose="020B0604020202020204" pitchFamily="34" charset="0"/>
              </a:rPr>
              <a:t> VB + </a:t>
            </a:r>
            <a:r>
              <a:rPr lang="en-US" dirty="0" err="1">
                <a:latin typeface="Arial" panose="020B0604020202020204" pitchFamily="34" charset="0"/>
                <a:cs typeface="Arial" panose="020B0604020202020204" pitchFamily="34" charset="0"/>
              </a:rPr>
              <a:t>Hoạt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động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sau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đọc</a:t>
            </a:r>
            <a:r>
              <a:rPr lang="en-US" dirty="0">
                <a:latin typeface="Arial" panose="020B0604020202020204" pitchFamily="34" charset="0"/>
                <a:cs typeface="Arial" panose="020B0604020202020204" pitchFamily="34" charset="0"/>
              </a:rPr>
              <a:t>)</a:t>
            </a:r>
          </a:p>
          <a:p>
            <a:pPr marL="529153" indent="-294210">
              <a:lnSpc>
                <a:spcPts val="2800"/>
              </a:lnSpc>
              <a:buFont typeface="Wingdings" panose="05000000000000000000" pitchFamily="2" charset="2"/>
              <a:buChar char="§"/>
              <a:tabLst>
                <a:tab pos="690016" algn="l"/>
                <a:tab pos="764098" algn="l"/>
              </a:tabLst>
            </a:pPr>
            <a:r>
              <a:rPr lang="en-US" sz="2133" b="1" dirty="0" err="1">
                <a:latin typeface="Arial" panose="020B0604020202020204" pitchFamily="34" charset="0"/>
                <a:cs typeface="Arial" panose="020B0604020202020204" pitchFamily="34" charset="0"/>
              </a:rPr>
              <a:t>Viết</a:t>
            </a:r>
            <a:r>
              <a:rPr lang="en-US" sz="2133"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Viết</a:t>
            </a:r>
            <a:r>
              <a:rPr lang="en-US" dirty="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chữ</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hoa</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Viết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ứng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dụng</a:t>
            </a:r>
            <a:r>
              <a:rPr lang="en-US" dirty="0" smtClean="0">
                <a:latin typeface="Arial" panose="020B0604020202020204" pitchFamily="34" charset="0"/>
                <a:cs typeface="Arial" panose="020B0604020202020204" pitchFamily="34" charset="0"/>
              </a:rPr>
              <a:t>)</a:t>
            </a:r>
          </a:p>
          <a:p>
            <a:pPr marL="529153" indent="-294210">
              <a:lnSpc>
                <a:spcPts val="2800"/>
              </a:lnSpc>
              <a:buFont typeface="Wingdings" panose="05000000000000000000" pitchFamily="2" charset="2"/>
              <a:buChar char="§"/>
              <a:tabLst>
                <a:tab pos="690016" algn="l"/>
                <a:tab pos="764098" algn="l"/>
              </a:tabLst>
            </a:pPr>
            <a:r>
              <a:rPr lang="en-US" sz="2133" b="1" dirty="0" err="1" smtClean="0">
                <a:latin typeface="Arial" panose="020B0604020202020204" pitchFamily="34" charset="0"/>
                <a:cs typeface="Arial" panose="020B0604020202020204" pitchFamily="34" charset="0"/>
              </a:rPr>
              <a:t>Nói</a:t>
            </a:r>
            <a:r>
              <a:rPr lang="en-US" sz="2133" b="1" dirty="0" smtClean="0">
                <a:latin typeface="Arial" panose="020B0604020202020204" pitchFamily="34" charset="0"/>
                <a:cs typeface="Arial" panose="020B0604020202020204" pitchFamily="34" charset="0"/>
              </a:rPr>
              <a:t> </a:t>
            </a:r>
            <a:r>
              <a:rPr lang="en-US" sz="2133" b="1" dirty="0" err="1">
                <a:latin typeface="Arial" panose="020B0604020202020204" pitchFamily="34" charset="0"/>
                <a:cs typeface="Arial" panose="020B0604020202020204" pitchFamily="34" charset="0"/>
              </a:rPr>
              <a:t>và</a:t>
            </a:r>
            <a:r>
              <a:rPr lang="en-US" sz="2133" b="1" dirty="0">
                <a:latin typeface="Arial" panose="020B0604020202020204" pitchFamily="34" charset="0"/>
                <a:cs typeface="Arial" panose="020B0604020202020204" pitchFamily="34" charset="0"/>
              </a:rPr>
              <a:t> </a:t>
            </a:r>
            <a:r>
              <a:rPr lang="en-US" sz="2133" b="1" dirty="0" err="1">
                <a:latin typeface="Arial" panose="020B0604020202020204" pitchFamily="34" charset="0"/>
                <a:cs typeface="Arial" panose="020B0604020202020204" pitchFamily="34" charset="0"/>
              </a:rPr>
              <a:t>nghe</a:t>
            </a:r>
            <a:r>
              <a:rPr lang="en-US" sz="2133"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Kể</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chuyện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Nói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theo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chủ</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điểm</a:t>
            </a:r>
            <a:r>
              <a:rPr lang="en-US" dirty="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a:p>
            <a:pPr marL="529153" indent="-294210">
              <a:lnSpc>
                <a:spcPts val="2800"/>
              </a:lnSpc>
              <a:buFont typeface="Wingdings" panose="05000000000000000000" pitchFamily="2" charset="2"/>
              <a:buChar char="§"/>
              <a:tabLst>
                <a:tab pos="690016" algn="l"/>
                <a:tab pos="764098" algn="l"/>
              </a:tabLst>
            </a:pPr>
            <a:r>
              <a:rPr lang="en-US" sz="2133" b="1" dirty="0" err="1" smtClean="0">
                <a:latin typeface="Arial" panose="020B0604020202020204" pitchFamily="34" charset="0"/>
                <a:cs typeface="Arial" panose="020B0604020202020204" pitchFamily="34" charset="0"/>
              </a:rPr>
              <a:t>Vận</a:t>
            </a:r>
            <a:r>
              <a:rPr lang="en-US" sz="2133" b="1" dirty="0" smtClean="0">
                <a:latin typeface="Arial" panose="020B0604020202020204" pitchFamily="34" charset="0"/>
                <a:cs typeface="Arial" panose="020B0604020202020204" pitchFamily="34" charset="0"/>
              </a:rPr>
              <a:t> </a:t>
            </a:r>
            <a:r>
              <a:rPr lang="en-US" sz="2133" b="1" dirty="0" err="1">
                <a:latin typeface="Arial" panose="020B0604020202020204" pitchFamily="34" charset="0"/>
                <a:cs typeface="Arial" panose="020B0604020202020204" pitchFamily="34" charset="0"/>
              </a:rPr>
              <a:t>dụng</a:t>
            </a:r>
            <a:endParaRPr lang="en-US" sz="2133" b="1" dirty="0">
              <a:latin typeface="Arial" panose="020B0604020202020204" pitchFamily="34" charset="0"/>
              <a:cs typeface="Arial" panose="020B0604020202020204" pitchFamily="34" charset="0"/>
            </a:endParaRPr>
          </a:p>
        </p:txBody>
      </p:sp>
      <p:sp>
        <p:nvSpPr>
          <p:cNvPr id="25" name="Rectangle 24"/>
          <p:cNvSpPr/>
          <p:nvPr/>
        </p:nvSpPr>
        <p:spPr>
          <a:xfrm>
            <a:off x="3086363" y="3797013"/>
            <a:ext cx="6365301" cy="2082621"/>
          </a:xfrm>
          <a:prstGeom prst="rect">
            <a:avLst/>
          </a:prstGeom>
        </p:spPr>
        <p:txBody>
          <a:bodyPr wrap="square">
            <a:spAutoFit/>
          </a:bodyPr>
          <a:lstStyle/>
          <a:p>
            <a:pPr>
              <a:lnSpc>
                <a:spcPct val="150000"/>
              </a:lnSpc>
            </a:pPr>
            <a:r>
              <a:rPr lang="en-US" sz="2400" u="sng" dirty="0" err="1">
                <a:solidFill>
                  <a:srgbClr val="0070C0"/>
                </a:solidFill>
                <a:latin typeface="Arial" panose="020B0604020202020204" pitchFamily="34" charset="0"/>
                <a:cs typeface="Arial" panose="020B0604020202020204" pitchFamily="34" charset="0"/>
              </a:rPr>
              <a:t>Bài</a:t>
            </a:r>
            <a:r>
              <a:rPr lang="en-US" sz="2400" u="sng" dirty="0">
                <a:solidFill>
                  <a:srgbClr val="0070C0"/>
                </a:solidFill>
                <a:latin typeface="Arial" panose="020B0604020202020204" pitchFamily="34" charset="0"/>
                <a:cs typeface="Arial" panose="020B0604020202020204" pitchFamily="34" charset="0"/>
              </a:rPr>
              <a:t> </a:t>
            </a:r>
            <a:r>
              <a:rPr lang="en-US" sz="2400" b="1" u="sng" dirty="0">
                <a:solidFill>
                  <a:srgbClr val="0070C0"/>
                </a:solidFill>
                <a:latin typeface="Arial" panose="020B0604020202020204" pitchFamily="34" charset="0"/>
                <a:cs typeface="Arial" panose="020B0604020202020204" pitchFamily="34" charset="0"/>
              </a:rPr>
              <a:t>6 </a:t>
            </a:r>
            <a:r>
              <a:rPr lang="en-US" sz="2400" b="1" u="sng" dirty="0" err="1">
                <a:solidFill>
                  <a:srgbClr val="0070C0"/>
                </a:solidFill>
                <a:latin typeface="Arial" panose="020B0604020202020204" pitchFamily="34" charset="0"/>
                <a:cs typeface="Arial" panose="020B0604020202020204" pitchFamily="34" charset="0"/>
              </a:rPr>
              <a:t>tiết</a:t>
            </a:r>
            <a:endParaRPr lang="en-US" sz="2400" b="1" u="sng" dirty="0">
              <a:solidFill>
                <a:srgbClr val="0070C0"/>
              </a:solidFill>
              <a:latin typeface="Arial" panose="020B0604020202020204" pitchFamily="34" charset="0"/>
              <a:cs typeface="Arial" panose="020B0604020202020204" pitchFamily="34" charset="0"/>
            </a:endParaRPr>
          </a:p>
          <a:p>
            <a:pPr marL="529153" indent="-294210">
              <a:lnSpc>
                <a:spcPts val="2800"/>
              </a:lnSpc>
              <a:buFont typeface="Wingdings" panose="05000000000000000000" pitchFamily="2" charset="2"/>
              <a:buChar char="§"/>
              <a:tabLst>
                <a:tab pos="690016" algn="l"/>
                <a:tab pos="764098" algn="l"/>
              </a:tabLst>
            </a:pPr>
            <a:r>
              <a:rPr lang="en-US" sz="2133" b="1" dirty="0" err="1">
                <a:latin typeface="Arial" panose="020B0604020202020204" pitchFamily="34" charset="0"/>
                <a:cs typeface="Arial" panose="020B0604020202020204" pitchFamily="34" charset="0"/>
              </a:rPr>
              <a:t>Đọc</a:t>
            </a:r>
            <a:r>
              <a:rPr lang="en-US" sz="2133" b="1" dirty="0">
                <a:latin typeface="Arial" panose="020B0604020202020204" pitchFamily="34" charset="0"/>
                <a:cs typeface="Arial" panose="020B0604020202020204" pitchFamily="34" charset="0"/>
              </a:rPr>
              <a:t> </a:t>
            </a:r>
            <a:r>
              <a:rPr lang="vi-VN" sz="2133" b="1" dirty="0" smtClean="0">
                <a:latin typeface="Arial" panose="020B0604020202020204" pitchFamily="34" charset="0"/>
                <a:cs typeface="Arial" panose="020B0604020202020204" pitchFamily="34" charset="0"/>
              </a:rPr>
              <a:t>(1+2)</a:t>
            </a:r>
            <a:r>
              <a:rPr lang="en-US" dirty="0" smtClean="0">
                <a:latin typeface="Arial" panose="020B0604020202020204" pitchFamily="34" charset="0"/>
                <a:cs typeface="Arial" panose="020B0604020202020204" pitchFamily="34" charset="0"/>
              </a:rPr>
              <a:t>(</a:t>
            </a:r>
            <a:r>
              <a:rPr lang="en-US" dirty="0" err="1" smtClean="0">
                <a:latin typeface="Arial" panose="020B0604020202020204" pitchFamily="34" charset="0"/>
                <a:cs typeface="Arial" panose="020B0604020202020204" pitchFamily="34" charset="0"/>
              </a:rPr>
              <a:t>Khởi</a:t>
            </a:r>
            <a:r>
              <a:rPr lang="en-US" dirty="0" smtClean="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động</a:t>
            </a:r>
            <a:r>
              <a:rPr lang="en-US" dirty="0">
                <a:latin typeface="Arial" panose="020B0604020202020204" pitchFamily="34" charset="0"/>
                <a:cs typeface="Arial" panose="020B0604020202020204" pitchFamily="34" charset="0"/>
              </a:rPr>
              <a:t> + </a:t>
            </a:r>
            <a:r>
              <a:rPr lang="en-US" dirty="0" err="1">
                <a:latin typeface="Arial" panose="020B0604020202020204" pitchFamily="34" charset="0"/>
                <a:cs typeface="Arial" panose="020B0604020202020204" pitchFamily="34" charset="0"/>
              </a:rPr>
              <a:t>Đọc</a:t>
            </a:r>
            <a:r>
              <a:rPr lang="en-US" dirty="0">
                <a:latin typeface="Arial" panose="020B0604020202020204" pitchFamily="34" charset="0"/>
                <a:cs typeface="Arial" panose="020B0604020202020204" pitchFamily="34" charset="0"/>
              </a:rPr>
              <a:t> VB + </a:t>
            </a:r>
            <a:r>
              <a:rPr lang="en-US" dirty="0" err="1">
                <a:latin typeface="Arial" panose="020B0604020202020204" pitchFamily="34" charset="0"/>
                <a:cs typeface="Arial" panose="020B0604020202020204" pitchFamily="34" charset="0"/>
              </a:rPr>
              <a:t>Hoạt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động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sau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đọc</a:t>
            </a:r>
            <a:r>
              <a:rPr lang="en-US" dirty="0">
                <a:latin typeface="Arial" panose="020B0604020202020204" pitchFamily="34" charset="0"/>
                <a:cs typeface="Arial" panose="020B0604020202020204" pitchFamily="34" charset="0"/>
              </a:rPr>
              <a:t>)</a:t>
            </a:r>
          </a:p>
          <a:p>
            <a:pPr marL="529153" indent="-294210">
              <a:lnSpc>
                <a:spcPts val="2800"/>
              </a:lnSpc>
              <a:buFont typeface="Wingdings" panose="05000000000000000000" pitchFamily="2" charset="2"/>
              <a:buChar char="§"/>
              <a:tabLst>
                <a:tab pos="690016" algn="l"/>
                <a:tab pos="764098" algn="l"/>
              </a:tabLst>
            </a:pPr>
            <a:r>
              <a:rPr lang="en-US" sz="2133" b="1" dirty="0" err="1">
                <a:latin typeface="Arial" panose="020B0604020202020204" pitchFamily="34" charset="0"/>
                <a:cs typeface="Arial" panose="020B0604020202020204" pitchFamily="34" charset="0"/>
              </a:rPr>
              <a:t>Viết</a:t>
            </a:r>
            <a:r>
              <a:rPr lang="en-US" sz="2133" b="1" dirty="0">
                <a:latin typeface="Arial" panose="020B0604020202020204" pitchFamily="34" charset="0"/>
                <a:cs typeface="Arial" panose="020B0604020202020204" pitchFamily="34" charset="0"/>
              </a:rPr>
              <a:t> </a:t>
            </a:r>
            <a:r>
              <a:rPr lang="vi-VN" sz="2133" b="1" dirty="0" smtClean="0">
                <a:latin typeface="Arial" panose="020B0604020202020204" pitchFamily="34" charset="0"/>
                <a:cs typeface="Arial" panose="020B0604020202020204" pitchFamily="34" charset="0"/>
              </a:rPr>
              <a:t>(3+4)</a:t>
            </a:r>
            <a:r>
              <a:rPr lang="en-US" dirty="0" smtClean="0">
                <a:latin typeface="Arial" panose="020B0604020202020204" pitchFamily="34" charset="0"/>
                <a:cs typeface="Arial" panose="020B0604020202020204" pitchFamily="34" charset="0"/>
              </a:rPr>
              <a:t>(</a:t>
            </a:r>
            <a:r>
              <a:rPr lang="en-US" dirty="0" err="1" smtClean="0">
                <a:latin typeface="Arial" panose="020B0604020202020204" pitchFamily="34" charset="0"/>
                <a:cs typeface="Arial" panose="020B0604020202020204" pitchFamily="34" charset="0"/>
              </a:rPr>
              <a:t>Nghe</a:t>
            </a:r>
            <a:r>
              <a:rPr lang="en-US" dirty="0" smtClean="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viết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chính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tả</a:t>
            </a:r>
            <a:r>
              <a:rPr lang="en-US" dirty="0">
                <a:latin typeface="Arial" panose="020B0604020202020204" pitchFamily="34" charset="0"/>
                <a:cs typeface="Arial" panose="020B0604020202020204" pitchFamily="34" charset="0"/>
              </a:rPr>
              <a:t> + </a:t>
            </a:r>
            <a:r>
              <a:rPr lang="en-US" dirty="0" err="1">
                <a:latin typeface="Arial" panose="020B0604020202020204" pitchFamily="34" charset="0"/>
                <a:cs typeface="Arial" panose="020B0604020202020204" pitchFamily="34" charset="0"/>
              </a:rPr>
              <a:t>Chính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tả</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âm</a:t>
            </a:r>
            <a:r>
              <a:rPr lang="en-US" dirty="0">
                <a:latin typeface="Arial" panose="020B0604020202020204" pitchFamily="34" charset="0"/>
                <a:cs typeface="Arial" panose="020B0604020202020204" pitchFamily="34" charset="0"/>
              </a:rPr>
              <a:t> – </a:t>
            </a:r>
            <a:r>
              <a:rPr lang="en-US" dirty="0" err="1">
                <a:latin typeface="Arial" panose="020B0604020202020204" pitchFamily="34" charset="0"/>
                <a:cs typeface="Arial" panose="020B0604020202020204" pitchFamily="34" charset="0"/>
              </a:rPr>
              <a:t>vần</a:t>
            </a:r>
            <a:r>
              <a:rPr lang="en-US" dirty="0">
                <a:latin typeface="Arial" panose="020B0604020202020204" pitchFamily="34" charset="0"/>
                <a:cs typeface="Arial" panose="020B0604020202020204" pitchFamily="34" charset="0"/>
              </a:rPr>
              <a:t>)</a:t>
            </a:r>
          </a:p>
          <a:p>
            <a:pPr marL="529153" indent="-294210">
              <a:lnSpc>
                <a:spcPts val="2800"/>
              </a:lnSpc>
              <a:buFont typeface="Wingdings" panose="05000000000000000000" pitchFamily="2" charset="2"/>
              <a:buChar char="§"/>
              <a:tabLst>
                <a:tab pos="690016" algn="l"/>
                <a:tab pos="764098" algn="l"/>
              </a:tabLst>
            </a:pPr>
            <a:r>
              <a:rPr lang="en-US" sz="2133" b="1" dirty="0" err="1">
                <a:latin typeface="Arial" panose="020B0604020202020204" pitchFamily="34" charset="0"/>
                <a:cs typeface="Arial" panose="020B0604020202020204" pitchFamily="34" charset="0"/>
              </a:rPr>
              <a:t>Luyện</a:t>
            </a:r>
            <a:r>
              <a:rPr lang="en-US" sz="2133" b="1" dirty="0">
                <a:latin typeface="Arial" panose="020B0604020202020204" pitchFamily="34" charset="0"/>
                <a:cs typeface="Arial" panose="020B0604020202020204" pitchFamily="34" charset="0"/>
              </a:rPr>
              <a:t> </a:t>
            </a:r>
            <a:r>
              <a:rPr lang="en-US" sz="2133" b="1" dirty="0" err="1">
                <a:latin typeface="Arial" panose="020B0604020202020204" pitchFamily="34" charset="0"/>
                <a:cs typeface="Arial" panose="020B0604020202020204" pitchFamily="34" charset="0"/>
              </a:rPr>
              <a:t>tập</a:t>
            </a:r>
            <a:r>
              <a:rPr lang="en-US" sz="2133"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Luyện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từ</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câu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đoạn</a:t>
            </a:r>
            <a:r>
              <a:rPr lang="en-US" dirty="0">
                <a:latin typeface="Arial" panose="020B0604020202020204" pitchFamily="34" charset="0"/>
                <a:cs typeface="Arial" panose="020B0604020202020204" pitchFamily="34" charset="0"/>
              </a:rPr>
              <a:t>)</a:t>
            </a:r>
          </a:p>
          <a:p>
            <a:pPr marL="529153" indent="-294210">
              <a:lnSpc>
                <a:spcPts val="2800"/>
              </a:lnSpc>
              <a:buFont typeface="Wingdings" panose="05000000000000000000" pitchFamily="2" charset="2"/>
              <a:buChar char="§"/>
              <a:tabLst>
                <a:tab pos="690016" algn="l"/>
                <a:tab pos="764098" algn="l"/>
              </a:tabLst>
            </a:pPr>
            <a:r>
              <a:rPr lang="en-US" sz="2133" b="1" dirty="0" err="1">
                <a:latin typeface="Arial" panose="020B0604020202020204" pitchFamily="34" charset="0"/>
                <a:cs typeface="Arial" panose="020B0604020202020204" pitchFamily="34" charset="0"/>
              </a:rPr>
              <a:t>Đọc</a:t>
            </a:r>
            <a:r>
              <a:rPr lang="en-US" sz="2133" b="1" dirty="0">
                <a:latin typeface="Arial" panose="020B0604020202020204" pitchFamily="34" charset="0"/>
                <a:cs typeface="Arial" panose="020B0604020202020204" pitchFamily="34" charset="0"/>
              </a:rPr>
              <a:t> </a:t>
            </a:r>
            <a:r>
              <a:rPr lang="en-US" sz="2133" b="1" dirty="0" err="1">
                <a:latin typeface="Arial" panose="020B0604020202020204" pitchFamily="34" charset="0"/>
                <a:cs typeface="Arial" panose="020B0604020202020204" pitchFamily="34" charset="0"/>
              </a:rPr>
              <a:t>mở</a:t>
            </a:r>
            <a:r>
              <a:rPr lang="en-US" sz="2133" b="1" dirty="0">
                <a:latin typeface="Arial" panose="020B0604020202020204" pitchFamily="34" charset="0"/>
                <a:cs typeface="Arial" panose="020B0604020202020204" pitchFamily="34" charset="0"/>
              </a:rPr>
              <a:t> </a:t>
            </a:r>
            <a:r>
              <a:rPr lang="en-US" sz="2133" b="1" dirty="0" err="1">
                <a:latin typeface="Arial" panose="020B0604020202020204" pitchFamily="34" charset="0"/>
                <a:cs typeface="Arial" panose="020B0604020202020204" pitchFamily="34" charset="0"/>
              </a:rPr>
              <a:t>rộng</a:t>
            </a:r>
            <a:endParaRPr lang="en-US" sz="2133" b="1" dirty="0">
              <a:latin typeface="Arial" panose="020B0604020202020204" pitchFamily="34" charset="0"/>
              <a:cs typeface="Arial" panose="020B0604020202020204" pitchFamily="34" charset="0"/>
            </a:endParaRPr>
          </a:p>
        </p:txBody>
      </p:sp>
      <p:cxnSp>
        <p:nvCxnSpPr>
          <p:cNvPr id="6" name="Straight Connector 5"/>
          <p:cNvCxnSpPr/>
          <p:nvPr/>
        </p:nvCxnSpPr>
        <p:spPr>
          <a:xfrm>
            <a:off x="6671632" y="5437181"/>
            <a:ext cx="457200" cy="0"/>
          </a:xfrm>
          <a:prstGeom prst="line">
            <a:avLst/>
          </a:prstGeom>
          <a:ln w="28575"/>
        </p:spPr>
        <p:style>
          <a:lnRef idx="3">
            <a:schemeClr val="accent6"/>
          </a:lnRef>
          <a:fillRef idx="0">
            <a:schemeClr val="accent6"/>
          </a:fillRef>
          <a:effectRef idx="2">
            <a:schemeClr val="accent6"/>
          </a:effectRef>
          <a:fontRef idx="minor">
            <a:schemeClr val="tx1"/>
          </a:fontRef>
        </p:style>
      </p:cxnSp>
      <p:sp>
        <p:nvSpPr>
          <p:cNvPr id="13" name="Oval Callout 12"/>
          <p:cNvSpPr/>
          <p:nvPr/>
        </p:nvSpPr>
        <p:spPr>
          <a:xfrm>
            <a:off x="8523408" y="4838323"/>
            <a:ext cx="2117389" cy="1170616"/>
          </a:xfrm>
          <a:prstGeom prst="wedgeEllipseCallout">
            <a:avLst>
              <a:gd name="adj1" fmla="val -118190"/>
              <a:gd name="adj2" fmla="val 661"/>
            </a:avLst>
          </a:prstGeom>
          <a:solidFill>
            <a:schemeClr val="accent4">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a:latin typeface="Arial" panose="020B0604020202020204" pitchFamily="34" charset="0"/>
              <a:cs typeface="Arial" panose="020B0604020202020204" pitchFamily="34" charset="0"/>
            </a:endParaRPr>
          </a:p>
        </p:txBody>
      </p:sp>
      <p:cxnSp>
        <p:nvCxnSpPr>
          <p:cNvPr id="29" name="Straight Connector 28"/>
          <p:cNvCxnSpPr/>
          <p:nvPr/>
        </p:nvCxnSpPr>
        <p:spPr>
          <a:xfrm>
            <a:off x="5367344" y="2970936"/>
            <a:ext cx="1097280" cy="0"/>
          </a:xfrm>
          <a:prstGeom prst="line">
            <a:avLst/>
          </a:prstGeom>
          <a:ln w="28575">
            <a:solidFill>
              <a:srgbClr val="A568D2"/>
            </a:solidFill>
          </a:ln>
        </p:spPr>
        <p:style>
          <a:lnRef idx="3">
            <a:schemeClr val="accent3"/>
          </a:lnRef>
          <a:fillRef idx="0">
            <a:schemeClr val="accent3"/>
          </a:fillRef>
          <a:effectRef idx="2">
            <a:schemeClr val="accent3"/>
          </a:effectRef>
          <a:fontRef idx="minor">
            <a:schemeClr val="tx1"/>
          </a:fontRef>
        </p:style>
      </p:cxnSp>
      <p:sp>
        <p:nvSpPr>
          <p:cNvPr id="32" name="Rounded Rectangular Callout 31"/>
          <p:cNvSpPr/>
          <p:nvPr/>
        </p:nvSpPr>
        <p:spPr>
          <a:xfrm>
            <a:off x="9281117" y="1549170"/>
            <a:ext cx="2681524" cy="1255296"/>
          </a:xfrm>
          <a:prstGeom prst="wedgeRoundRectCallout">
            <a:avLst>
              <a:gd name="adj1" fmla="val -155080"/>
              <a:gd name="adj2" fmla="val 43125"/>
              <a:gd name="adj3" fmla="val 16667"/>
            </a:avLst>
          </a:prstGeom>
          <a:solidFill>
            <a:srgbClr val="FADAE2"/>
          </a:solidFill>
          <a:ln>
            <a:solidFill>
              <a:srgbClr val="A568D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31" name="Rectangle 30"/>
          <p:cNvSpPr/>
          <p:nvPr/>
        </p:nvSpPr>
        <p:spPr>
          <a:xfrm>
            <a:off x="9294564" y="1634730"/>
            <a:ext cx="2683139" cy="1077218"/>
          </a:xfrm>
          <a:prstGeom prst="rect">
            <a:avLst/>
          </a:prstGeom>
        </p:spPr>
        <p:txBody>
          <a:bodyPr wrap="square">
            <a:spAutoFit/>
          </a:bodyPr>
          <a:lstStyle/>
          <a:p>
            <a:pPr marL="533387" indent="-533387">
              <a:tabLst>
                <a:tab pos="761981" algn="l"/>
              </a:tabLst>
            </a:pPr>
            <a:r>
              <a:rPr lang="en-US" sz="1600" b="1" dirty="0" err="1">
                <a:latin typeface="Arial" panose="020B0604020202020204" pitchFamily="34" charset="0"/>
                <a:cs typeface="Arial" panose="020B0604020202020204" pitchFamily="34" charset="0"/>
              </a:rPr>
              <a:t>HK1</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kể</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lại</a:t>
            </a:r>
            <a:r>
              <a:rPr lang="en-US" sz="1600" dirty="0">
                <a:latin typeface="Arial" panose="020B0604020202020204" pitchFamily="34" charset="0"/>
                <a:cs typeface="Arial" panose="020B0604020202020204" pitchFamily="34" charset="0"/>
              </a:rPr>
              <a:t> 1 – 2 </a:t>
            </a:r>
            <a:r>
              <a:rPr lang="en-US" sz="1600" dirty="0" err="1">
                <a:latin typeface="Arial" panose="020B0604020202020204" pitchFamily="34" charset="0"/>
                <a:cs typeface="Arial" panose="020B0604020202020204" pitchFamily="34" charset="0"/>
              </a:rPr>
              <a:t>đoạn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của</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câu</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chuyện</a:t>
            </a:r>
            <a:r>
              <a:rPr lang="en-US" sz="1600" dirty="0">
                <a:latin typeface="Arial" panose="020B0604020202020204" pitchFamily="34" charset="0"/>
                <a:cs typeface="Arial" panose="020B0604020202020204" pitchFamily="34" charset="0"/>
              </a:rPr>
              <a:t>.</a:t>
            </a:r>
          </a:p>
          <a:p>
            <a:pPr marL="533387" indent="-533387"/>
            <a:r>
              <a:rPr lang="en-US" sz="1600" b="1" dirty="0" err="1">
                <a:latin typeface="Arial" panose="020B0604020202020204" pitchFamily="34" charset="0"/>
                <a:cs typeface="Arial" panose="020B0604020202020204" pitchFamily="34" charset="0"/>
              </a:rPr>
              <a:t>HK2</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kể</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lại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từng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đoạn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và</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toàn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bộ</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câu</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chuyện</a:t>
            </a:r>
            <a:r>
              <a:rPr lang="en-US" sz="1600" dirty="0">
                <a:latin typeface="Arial" panose="020B0604020202020204" pitchFamily="34" charset="0"/>
                <a:cs typeface="Arial" panose="020B0604020202020204" pitchFamily="34" charset="0"/>
              </a:rPr>
              <a:t>. </a:t>
            </a:r>
          </a:p>
        </p:txBody>
      </p:sp>
      <p:sp>
        <p:nvSpPr>
          <p:cNvPr id="4" name="Rectangle 3"/>
          <p:cNvSpPr/>
          <p:nvPr/>
        </p:nvSpPr>
        <p:spPr>
          <a:xfrm>
            <a:off x="8561607" y="5161108"/>
            <a:ext cx="2092495" cy="707886"/>
          </a:xfrm>
          <a:prstGeom prst="rect">
            <a:avLst/>
          </a:prstGeom>
        </p:spPr>
        <p:txBody>
          <a:bodyPr wrap="square">
            <a:spAutoFit/>
          </a:bodyPr>
          <a:lstStyle/>
          <a:p>
            <a:pPr algn="ctr">
              <a:lnSpc>
                <a:spcPct val="125000"/>
              </a:lnSpc>
              <a:spcBef>
                <a:spcPts val="800"/>
              </a:spcBef>
              <a:spcAft>
                <a:spcPts val="800"/>
              </a:spcAft>
            </a:pPr>
            <a:r>
              <a:rPr lang="en-US" sz="1600" dirty="0" err="1">
                <a:latin typeface="Arial" panose="020B0604020202020204" pitchFamily="34" charset="0"/>
                <a:cs typeface="Arial" panose="020B0604020202020204" pitchFamily="34" charset="0"/>
              </a:rPr>
              <a:t>Được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chuẩn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bị</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bằng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nội</a:t>
            </a:r>
            <a:r>
              <a:rPr lang="en-US" sz="1600" dirty="0">
                <a:latin typeface="Arial" panose="020B0604020202020204" pitchFamily="34" charset="0"/>
                <a:cs typeface="Arial" panose="020B0604020202020204" pitchFamily="34" charset="0"/>
              </a:rPr>
              <a:t> dung </a:t>
            </a:r>
            <a:r>
              <a:rPr lang="en-US" sz="1600" dirty="0" err="1">
                <a:latin typeface="Arial" panose="020B0604020202020204" pitchFamily="34" charset="0"/>
                <a:cs typeface="Arial" panose="020B0604020202020204" pitchFamily="34" charset="0"/>
              </a:rPr>
              <a:t>nói</a:t>
            </a:r>
            <a:r>
              <a:rPr lang="en-US" sz="1600" dirty="0">
                <a:latin typeface="Arial" panose="020B0604020202020204" pitchFamily="34" charset="0"/>
                <a:cs typeface="Arial" panose="020B0604020202020204" pitchFamily="34" charset="0"/>
              </a:rPr>
              <a:t>.</a:t>
            </a:r>
          </a:p>
        </p:txBody>
      </p:sp>
      <p:cxnSp>
        <p:nvCxnSpPr>
          <p:cNvPr id="34" name="Straight Connector 33"/>
          <p:cNvCxnSpPr/>
          <p:nvPr/>
        </p:nvCxnSpPr>
        <p:spPr>
          <a:xfrm>
            <a:off x="6671632" y="2979534"/>
            <a:ext cx="1737360" cy="0"/>
          </a:xfrm>
          <a:prstGeom prst="line">
            <a:avLst/>
          </a:prstGeom>
          <a:ln w="28575">
            <a:solidFill>
              <a:srgbClr val="FFFF00"/>
            </a:solidFill>
          </a:ln>
        </p:spPr>
        <p:style>
          <a:lnRef idx="3">
            <a:schemeClr val="accent3"/>
          </a:lnRef>
          <a:fillRef idx="0">
            <a:schemeClr val="accent3"/>
          </a:fillRef>
          <a:effectRef idx="2">
            <a:schemeClr val="accent3"/>
          </a:effectRef>
          <a:fontRef idx="minor">
            <a:schemeClr val="tx1"/>
          </a:fontRef>
        </p:style>
      </p:cxnSp>
      <p:sp>
        <p:nvSpPr>
          <p:cNvPr id="35" name="Rounded Rectangular Callout 34"/>
          <p:cNvSpPr/>
          <p:nvPr/>
        </p:nvSpPr>
        <p:spPr>
          <a:xfrm>
            <a:off x="9047926" y="3046917"/>
            <a:ext cx="3017671" cy="1159785"/>
          </a:xfrm>
          <a:prstGeom prst="wedgeRoundRectCallout">
            <a:avLst>
              <a:gd name="adj1" fmla="val -77271"/>
              <a:gd name="adj2" fmla="val -55346"/>
              <a:gd name="adj3" fmla="val 16667"/>
            </a:avLst>
          </a:prstGeom>
          <a:solidFill>
            <a:srgbClr val="F2F7D5"/>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37" name="Rectangle 36"/>
          <p:cNvSpPr/>
          <p:nvPr/>
        </p:nvSpPr>
        <p:spPr>
          <a:xfrm>
            <a:off x="9047926" y="3174150"/>
            <a:ext cx="3181248" cy="995401"/>
          </a:xfrm>
          <a:prstGeom prst="rect">
            <a:avLst/>
          </a:prstGeom>
        </p:spPr>
        <p:txBody>
          <a:bodyPr wrap="square">
            <a:spAutoFit/>
          </a:bodyPr>
          <a:lstStyle/>
          <a:p>
            <a:pPr marL="838179" indent="-838179"/>
            <a:r>
              <a:rPr lang="vi-VN" sz="1467" dirty="0">
                <a:latin typeface="Arial" panose="020B0604020202020204" pitchFamily="34" charset="0"/>
                <a:cs typeface="Arial" panose="020B0604020202020204" pitchFamily="34" charset="0"/>
              </a:rPr>
              <a:t>Tuần 1: </a:t>
            </a:r>
            <a:r>
              <a:rPr lang="en-US" sz="1467" dirty="0">
                <a:latin typeface="Arial" panose="020B0604020202020204" pitchFamily="34" charset="0"/>
                <a:cs typeface="Arial" panose="020B0604020202020204" pitchFamily="34" charset="0"/>
              </a:rPr>
              <a:t>  N</a:t>
            </a:r>
            <a:r>
              <a:rPr lang="vi-VN" sz="1467" dirty="0">
                <a:latin typeface="Arial" panose="020B0604020202020204" pitchFamily="34" charset="0"/>
                <a:cs typeface="Arial" panose="020B0604020202020204" pitchFamily="34" charset="0"/>
              </a:rPr>
              <a:t>hững ngày hè của em</a:t>
            </a:r>
          </a:p>
          <a:p>
            <a:pPr marL="838179" indent="-838179"/>
            <a:r>
              <a:rPr lang="vi-VN" sz="1467" dirty="0">
                <a:latin typeface="Arial" panose="020B0604020202020204" pitchFamily="34" charset="0"/>
                <a:cs typeface="Arial" panose="020B0604020202020204" pitchFamily="34" charset="0"/>
              </a:rPr>
              <a:t>Tuần 6: </a:t>
            </a:r>
            <a:r>
              <a:rPr lang="en-US" sz="1467" dirty="0">
                <a:latin typeface="Arial" panose="020B0604020202020204" pitchFamily="34" charset="0"/>
                <a:cs typeface="Arial" panose="020B0604020202020204" pitchFamily="34" charset="0"/>
              </a:rPr>
              <a:t>  </a:t>
            </a:r>
            <a:r>
              <a:rPr lang="en-US" sz="1467" dirty="0" err="1">
                <a:latin typeface="Arial" panose="020B0604020202020204" pitchFamily="34" charset="0"/>
                <a:cs typeface="Arial" panose="020B0604020202020204" pitchFamily="34" charset="0"/>
              </a:rPr>
              <a:t>Ngôi</a:t>
            </a:r>
            <a:r>
              <a:rPr lang="en-US" sz="1467" dirty="0">
                <a:latin typeface="Arial" panose="020B0604020202020204" pitchFamily="34" charset="0"/>
                <a:cs typeface="Arial" panose="020B0604020202020204" pitchFamily="34" charset="0"/>
              </a:rPr>
              <a:t> </a:t>
            </a:r>
            <a:r>
              <a:rPr lang="vi-VN" sz="1467" dirty="0">
                <a:latin typeface="Arial" panose="020B0604020202020204" pitchFamily="34" charset="0"/>
                <a:cs typeface="Arial" panose="020B0604020202020204" pitchFamily="34" charset="0"/>
              </a:rPr>
              <a:t>trường của em</a:t>
            </a:r>
          </a:p>
          <a:p>
            <a:pPr marL="761981" indent="-761981"/>
            <a:r>
              <a:rPr lang="vi-VN" sz="1467" dirty="0">
                <a:latin typeface="Arial" panose="020B0604020202020204" pitchFamily="34" charset="0"/>
                <a:cs typeface="Arial" panose="020B0604020202020204" pitchFamily="34" charset="0"/>
              </a:rPr>
              <a:t>Tuần 26: </a:t>
            </a:r>
            <a:r>
              <a:rPr lang="en-US" sz="1467" dirty="0">
                <a:latin typeface="Arial" panose="020B0604020202020204" pitchFamily="34" charset="0"/>
                <a:cs typeface="Arial" panose="020B0604020202020204" pitchFamily="34" charset="0"/>
              </a:rPr>
              <a:t>B</a:t>
            </a:r>
            <a:r>
              <a:rPr lang="vi-VN" sz="1467" dirty="0">
                <a:latin typeface="Arial" panose="020B0604020202020204" pitchFamily="34" charset="0"/>
                <a:cs typeface="Arial" panose="020B0604020202020204" pitchFamily="34" charset="0"/>
              </a:rPr>
              <a:t>ảo vệ môi trườn</a:t>
            </a:r>
            <a:r>
              <a:rPr lang="en-US" sz="1467" dirty="0">
                <a:latin typeface="Arial" panose="020B0604020202020204" pitchFamily="34" charset="0"/>
                <a:cs typeface="Arial" panose="020B0604020202020204" pitchFamily="34" charset="0"/>
              </a:rPr>
              <a:t>g</a:t>
            </a:r>
          </a:p>
          <a:p>
            <a:pPr marL="838179" indent="-838179"/>
            <a:r>
              <a:rPr lang="vi-VN" sz="1467" dirty="0">
                <a:latin typeface="Arial" panose="020B0604020202020204" pitchFamily="34" charset="0"/>
                <a:cs typeface="Arial" panose="020B0604020202020204" pitchFamily="34" charset="0"/>
              </a:rPr>
              <a:t>Tuần 34: </a:t>
            </a:r>
            <a:r>
              <a:rPr lang="en-US" sz="1467" dirty="0">
                <a:latin typeface="Arial" panose="020B0604020202020204" pitchFamily="34" charset="0"/>
                <a:cs typeface="Arial" panose="020B0604020202020204" pitchFamily="34" charset="0"/>
              </a:rPr>
              <a:t>Q</a:t>
            </a:r>
            <a:r>
              <a:rPr lang="vi-VN" sz="1467" dirty="0">
                <a:latin typeface="Arial" panose="020B0604020202020204" pitchFamily="34" charset="0"/>
                <a:cs typeface="Arial" panose="020B0604020202020204" pitchFamily="34" charset="0"/>
              </a:rPr>
              <a:t>uê hương, đất nước em</a:t>
            </a:r>
          </a:p>
        </p:txBody>
      </p:sp>
    </p:spTree>
    <p:extLst>
      <p:ext uri="{BB962C8B-B14F-4D97-AF65-F5344CB8AC3E}">
        <p14:creationId xmlns:p14="http://schemas.microsoft.com/office/powerpoint/2010/main" val="8867575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par>
                                <p:cTn id="26" presetID="16" presetClass="entr" presetSubtype="21"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par>
                                <p:cTn id="29" presetID="16" presetClass="entr" presetSubtype="21"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barn(inVertical)">
                                      <p:cBhvr>
                                        <p:cTn id="36" dur="500"/>
                                        <p:tgtEl>
                                          <p:spTgt spid="29"/>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barn(inVertical)">
                                      <p:cBhvr>
                                        <p:cTn id="39" dur="500"/>
                                        <p:tgtEl>
                                          <p:spTgt spid="31"/>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barn(inVertical)">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barn(inVertical)">
                                      <p:cBhvr>
                                        <p:cTn id="47" dur="500"/>
                                        <p:tgtEl>
                                          <p:spTgt spid="37"/>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barn(inVertical)">
                                      <p:cBhvr>
                                        <p:cTn id="50" dur="500"/>
                                        <p:tgtEl>
                                          <p:spTgt spid="35"/>
                                        </p:tgtEl>
                                      </p:cBhvr>
                                    </p:animEffect>
                                  </p:childTnLst>
                                </p:cTn>
                              </p:par>
                              <p:par>
                                <p:cTn id="51" presetID="16" presetClass="entr" presetSubtype="21" fill="hold" nodeType="with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barn(inVertical)">
                                      <p:cBhvr>
                                        <p:cTn id="53" dur="500"/>
                                        <p:tgtEl>
                                          <p:spTgt spid="34"/>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barn(inVertical)">
                                      <p:cBhvr>
                                        <p:cTn id="58" dur="500"/>
                                        <p:tgtEl>
                                          <p:spTgt spid="6"/>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barn(inVertical)">
                                      <p:cBhvr>
                                        <p:cTn id="61" dur="500"/>
                                        <p:tgtEl>
                                          <p:spTgt spid="4"/>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barn(inVertical)">
                                      <p:cBhvr>
                                        <p:cTn id="6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animBg="1"/>
      <p:bldP spid="16" grpId="0" animBg="1"/>
      <p:bldP spid="44" grpId="0" animBg="1"/>
      <p:bldP spid="14" grpId="0" animBg="1"/>
      <p:bldP spid="20" grpId="0"/>
      <p:bldP spid="25" grpId="0"/>
      <p:bldP spid="13" grpId="0" animBg="1"/>
      <p:bldP spid="32" grpId="0" animBg="1"/>
      <p:bldP spid="31" grpId="0"/>
      <p:bldP spid="4" grpId="0"/>
      <p:bldP spid="35" grpId="0" animBg="1"/>
      <p:bldP spid="3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Delay 1"/>
          <p:cNvSpPr/>
          <p:nvPr/>
        </p:nvSpPr>
        <p:spPr>
          <a:xfrm>
            <a:off x="9276" y="1878625"/>
            <a:ext cx="1259775" cy="2135668"/>
          </a:xfrm>
          <a:custGeom>
            <a:avLst/>
            <a:gdLst>
              <a:gd name="connsiteX0" fmla="*/ 0 w 1962150"/>
              <a:gd name="connsiteY0" fmla="*/ 0 h 9144000"/>
              <a:gd name="connsiteX1" fmla="*/ 981075 w 1962150"/>
              <a:gd name="connsiteY1" fmla="*/ 0 h 9144000"/>
              <a:gd name="connsiteX2" fmla="*/ 1962150 w 1962150"/>
              <a:gd name="connsiteY2" fmla="*/ 4572000 h 9144000"/>
              <a:gd name="connsiteX3" fmla="*/ 981075 w 1962150"/>
              <a:gd name="connsiteY3" fmla="*/ 9144000 h 9144000"/>
              <a:gd name="connsiteX4" fmla="*/ 0 w 1962150"/>
              <a:gd name="connsiteY4" fmla="*/ 9144000 h 9144000"/>
              <a:gd name="connsiteX5" fmla="*/ 0 w 1962150"/>
              <a:gd name="connsiteY5" fmla="*/ 0 h 9144000"/>
              <a:gd name="connsiteX0" fmla="*/ 0 w 1962150"/>
              <a:gd name="connsiteY0" fmla="*/ 0 h 9144000"/>
              <a:gd name="connsiteX1" fmla="*/ 981075 w 1962150"/>
              <a:gd name="connsiteY1" fmla="*/ 0 h 9144000"/>
              <a:gd name="connsiteX2" fmla="*/ 1962150 w 1962150"/>
              <a:gd name="connsiteY2" fmla="*/ 4572000 h 9144000"/>
              <a:gd name="connsiteX3" fmla="*/ 981075 w 1962150"/>
              <a:gd name="connsiteY3" fmla="*/ 9144000 h 9144000"/>
              <a:gd name="connsiteX4" fmla="*/ 0 w 1962150"/>
              <a:gd name="connsiteY4" fmla="*/ 9144000 h 9144000"/>
              <a:gd name="connsiteX5" fmla="*/ 0 w 1962150"/>
              <a:gd name="connsiteY5" fmla="*/ 0 h 9144000"/>
              <a:gd name="connsiteX0" fmla="*/ 0 w 1962150"/>
              <a:gd name="connsiteY0" fmla="*/ 0 h 9144000"/>
              <a:gd name="connsiteX1" fmla="*/ 981075 w 1962150"/>
              <a:gd name="connsiteY1" fmla="*/ 0 h 9144000"/>
              <a:gd name="connsiteX2" fmla="*/ 1962150 w 1962150"/>
              <a:gd name="connsiteY2" fmla="*/ 4572000 h 9144000"/>
              <a:gd name="connsiteX3" fmla="*/ 981075 w 1962150"/>
              <a:gd name="connsiteY3" fmla="*/ 9144000 h 9144000"/>
              <a:gd name="connsiteX4" fmla="*/ 0 w 1962150"/>
              <a:gd name="connsiteY4" fmla="*/ 9144000 h 9144000"/>
              <a:gd name="connsiteX5" fmla="*/ 0 w 1962150"/>
              <a:gd name="connsiteY5" fmla="*/ 0 h 9144000"/>
              <a:gd name="connsiteX0" fmla="*/ 0 w 1962150"/>
              <a:gd name="connsiteY0" fmla="*/ 0 h 9144000"/>
              <a:gd name="connsiteX1" fmla="*/ 981075 w 1962150"/>
              <a:gd name="connsiteY1" fmla="*/ 0 h 9144000"/>
              <a:gd name="connsiteX2" fmla="*/ 1962150 w 1962150"/>
              <a:gd name="connsiteY2" fmla="*/ 4572000 h 9144000"/>
              <a:gd name="connsiteX3" fmla="*/ 981075 w 1962150"/>
              <a:gd name="connsiteY3" fmla="*/ 9144000 h 9144000"/>
              <a:gd name="connsiteX4" fmla="*/ 0 w 1962150"/>
              <a:gd name="connsiteY4" fmla="*/ 9144000 h 9144000"/>
              <a:gd name="connsiteX5" fmla="*/ 0 w 1962150"/>
              <a:gd name="connsiteY5" fmla="*/ 0 h 9144000"/>
              <a:gd name="connsiteX0" fmla="*/ 0 w 1962150"/>
              <a:gd name="connsiteY0" fmla="*/ 0 h 9144000"/>
              <a:gd name="connsiteX1" fmla="*/ 981075 w 1962150"/>
              <a:gd name="connsiteY1" fmla="*/ 0 h 9144000"/>
              <a:gd name="connsiteX2" fmla="*/ 1962150 w 1962150"/>
              <a:gd name="connsiteY2" fmla="*/ 4572000 h 9144000"/>
              <a:gd name="connsiteX3" fmla="*/ 981075 w 1962150"/>
              <a:gd name="connsiteY3" fmla="*/ 9144000 h 9144000"/>
              <a:gd name="connsiteX4" fmla="*/ 0 w 1962150"/>
              <a:gd name="connsiteY4" fmla="*/ 9144000 h 9144000"/>
              <a:gd name="connsiteX5" fmla="*/ 0 w 1962150"/>
              <a:gd name="connsiteY5" fmla="*/ 0 h 9144000"/>
              <a:gd name="connsiteX0" fmla="*/ 0 w 1962150"/>
              <a:gd name="connsiteY0" fmla="*/ 0 h 9144000"/>
              <a:gd name="connsiteX1" fmla="*/ 981075 w 1962150"/>
              <a:gd name="connsiteY1" fmla="*/ 0 h 9144000"/>
              <a:gd name="connsiteX2" fmla="*/ 1962150 w 1962150"/>
              <a:gd name="connsiteY2" fmla="*/ 4572000 h 9144000"/>
              <a:gd name="connsiteX3" fmla="*/ 981075 w 1962150"/>
              <a:gd name="connsiteY3" fmla="*/ 9144000 h 9144000"/>
              <a:gd name="connsiteX4" fmla="*/ 0 w 1962150"/>
              <a:gd name="connsiteY4" fmla="*/ 9144000 h 9144000"/>
              <a:gd name="connsiteX5" fmla="*/ 0 w 1962150"/>
              <a:gd name="connsiteY5"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2150" h="9144000">
                <a:moveTo>
                  <a:pt x="0" y="0"/>
                </a:moveTo>
                <a:lnTo>
                  <a:pt x="981075" y="0"/>
                </a:lnTo>
                <a:cubicBezTo>
                  <a:pt x="1351458" y="590550"/>
                  <a:pt x="1962150" y="2046954"/>
                  <a:pt x="1962150" y="4572000"/>
                </a:cubicBezTo>
                <a:cubicBezTo>
                  <a:pt x="1962150" y="7097046"/>
                  <a:pt x="1532433" y="8115300"/>
                  <a:pt x="981075" y="9144000"/>
                </a:cubicBezTo>
                <a:lnTo>
                  <a:pt x="0" y="9144000"/>
                </a:lnTo>
                <a:lnTo>
                  <a:pt x="0" y="0"/>
                </a:lnTo>
                <a:close/>
              </a:path>
            </a:pathLst>
          </a:custGeom>
          <a:solidFill>
            <a:srgbClr val="FFEFBD"/>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200" b="1" dirty="0">
              <a:ln w="0"/>
              <a:solidFill>
                <a:schemeClr val="accent2">
                  <a:lumMod val="75000"/>
                </a:schemeClr>
              </a:solidFill>
              <a:effectLst>
                <a:outerShdw blurRad="38100" dist="19050" dir="2700000" algn="tl" rotWithShape="0">
                  <a:schemeClr val="dk1">
                    <a:alpha val="40000"/>
                  </a:schemeClr>
                </a:outerShdw>
              </a:effectLst>
              <a:latin typeface="Arial" panose="020B0604020202020204" pitchFamily="34" charset="0"/>
              <a:ea typeface="Adobe Gothic Std B" panose="020B0800000000000000" pitchFamily="34" charset="-128"/>
              <a:cs typeface="Arial" panose="020B0604020202020204" pitchFamily="34" charset="0"/>
            </a:endParaRPr>
          </a:p>
        </p:txBody>
      </p:sp>
      <p:sp>
        <p:nvSpPr>
          <p:cNvPr id="5" name="Flowchart: Delay 1"/>
          <p:cNvSpPr/>
          <p:nvPr/>
        </p:nvSpPr>
        <p:spPr>
          <a:xfrm>
            <a:off x="12529" y="1513539"/>
            <a:ext cx="1259775" cy="2135668"/>
          </a:xfrm>
          <a:custGeom>
            <a:avLst/>
            <a:gdLst>
              <a:gd name="connsiteX0" fmla="*/ 0 w 1962150"/>
              <a:gd name="connsiteY0" fmla="*/ 0 h 9144000"/>
              <a:gd name="connsiteX1" fmla="*/ 981075 w 1962150"/>
              <a:gd name="connsiteY1" fmla="*/ 0 h 9144000"/>
              <a:gd name="connsiteX2" fmla="*/ 1962150 w 1962150"/>
              <a:gd name="connsiteY2" fmla="*/ 4572000 h 9144000"/>
              <a:gd name="connsiteX3" fmla="*/ 981075 w 1962150"/>
              <a:gd name="connsiteY3" fmla="*/ 9144000 h 9144000"/>
              <a:gd name="connsiteX4" fmla="*/ 0 w 1962150"/>
              <a:gd name="connsiteY4" fmla="*/ 9144000 h 9144000"/>
              <a:gd name="connsiteX5" fmla="*/ 0 w 1962150"/>
              <a:gd name="connsiteY5" fmla="*/ 0 h 9144000"/>
              <a:gd name="connsiteX0" fmla="*/ 0 w 1962150"/>
              <a:gd name="connsiteY0" fmla="*/ 0 h 9144000"/>
              <a:gd name="connsiteX1" fmla="*/ 981075 w 1962150"/>
              <a:gd name="connsiteY1" fmla="*/ 0 h 9144000"/>
              <a:gd name="connsiteX2" fmla="*/ 1962150 w 1962150"/>
              <a:gd name="connsiteY2" fmla="*/ 4572000 h 9144000"/>
              <a:gd name="connsiteX3" fmla="*/ 981075 w 1962150"/>
              <a:gd name="connsiteY3" fmla="*/ 9144000 h 9144000"/>
              <a:gd name="connsiteX4" fmla="*/ 0 w 1962150"/>
              <a:gd name="connsiteY4" fmla="*/ 9144000 h 9144000"/>
              <a:gd name="connsiteX5" fmla="*/ 0 w 1962150"/>
              <a:gd name="connsiteY5" fmla="*/ 0 h 9144000"/>
              <a:gd name="connsiteX0" fmla="*/ 0 w 1962150"/>
              <a:gd name="connsiteY0" fmla="*/ 0 h 9144000"/>
              <a:gd name="connsiteX1" fmla="*/ 981075 w 1962150"/>
              <a:gd name="connsiteY1" fmla="*/ 0 h 9144000"/>
              <a:gd name="connsiteX2" fmla="*/ 1962150 w 1962150"/>
              <a:gd name="connsiteY2" fmla="*/ 4572000 h 9144000"/>
              <a:gd name="connsiteX3" fmla="*/ 981075 w 1962150"/>
              <a:gd name="connsiteY3" fmla="*/ 9144000 h 9144000"/>
              <a:gd name="connsiteX4" fmla="*/ 0 w 1962150"/>
              <a:gd name="connsiteY4" fmla="*/ 9144000 h 9144000"/>
              <a:gd name="connsiteX5" fmla="*/ 0 w 1962150"/>
              <a:gd name="connsiteY5" fmla="*/ 0 h 9144000"/>
              <a:gd name="connsiteX0" fmla="*/ 0 w 1962150"/>
              <a:gd name="connsiteY0" fmla="*/ 0 h 9144000"/>
              <a:gd name="connsiteX1" fmla="*/ 981075 w 1962150"/>
              <a:gd name="connsiteY1" fmla="*/ 0 h 9144000"/>
              <a:gd name="connsiteX2" fmla="*/ 1962150 w 1962150"/>
              <a:gd name="connsiteY2" fmla="*/ 4572000 h 9144000"/>
              <a:gd name="connsiteX3" fmla="*/ 981075 w 1962150"/>
              <a:gd name="connsiteY3" fmla="*/ 9144000 h 9144000"/>
              <a:gd name="connsiteX4" fmla="*/ 0 w 1962150"/>
              <a:gd name="connsiteY4" fmla="*/ 9144000 h 9144000"/>
              <a:gd name="connsiteX5" fmla="*/ 0 w 1962150"/>
              <a:gd name="connsiteY5" fmla="*/ 0 h 9144000"/>
              <a:gd name="connsiteX0" fmla="*/ 0 w 1962150"/>
              <a:gd name="connsiteY0" fmla="*/ 0 h 9144000"/>
              <a:gd name="connsiteX1" fmla="*/ 981075 w 1962150"/>
              <a:gd name="connsiteY1" fmla="*/ 0 h 9144000"/>
              <a:gd name="connsiteX2" fmla="*/ 1962150 w 1962150"/>
              <a:gd name="connsiteY2" fmla="*/ 4572000 h 9144000"/>
              <a:gd name="connsiteX3" fmla="*/ 981075 w 1962150"/>
              <a:gd name="connsiteY3" fmla="*/ 9144000 h 9144000"/>
              <a:gd name="connsiteX4" fmla="*/ 0 w 1962150"/>
              <a:gd name="connsiteY4" fmla="*/ 9144000 h 9144000"/>
              <a:gd name="connsiteX5" fmla="*/ 0 w 1962150"/>
              <a:gd name="connsiteY5" fmla="*/ 0 h 9144000"/>
              <a:gd name="connsiteX0" fmla="*/ 0 w 1962150"/>
              <a:gd name="connsiteY0" fmla="*/ 0 h 9144000"/>
              <a:gd name="connsiteX1" fmla="*/ 981075 w 1962150"/>
              <a:gd name="connsiteY1" fmla="*/ 0 h 9144000"/>
              <a:gd name="connsiteX2" fmla="*/ 1962150 w 1962150"/>
              <a:gd name="connsiteY2" fmla="*/ 4572000 h 9144000"/>
              <a:gd name="connsiteX3" fmla="*/ 981075 w 1962150"/>
              <a:gd name="connsiteY3" fmla="*/ 9144000 h 9144000"/>
              <a:gd name="connsiteX4" fmla="*/ 0 w 1962150"/>
              <a:gd name="connsiteY4" fmla="*/ 9144000 h 9144000"/>
              <a:gd name="connsiteX5" fmla="*/ 0 w 1962150"/>
              <a:gd name="connsiteY5"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2150" h="9144000">
                <a:moveTo>
                  <a:pt x="0" y="0"/>
                </a:moveTo>
                <a:lnTo>
                  <a:pt x="981075" y="0"/>
                </a:lnTo>
                <a:cubicBezTo>
                  <a:pt x="1351458" y="590550"/>
                  <a:pt x="1962150" y="2046954"/>
                  <a:pt x="1962150" y="4572000"/>
                </a:cubicBezTo>
                <a:cubicBezTo>
                  <a:pt x="1962150" y="7097046"/>
                  <a:pt x="1532433" y="8115300"/>
                  <a:pt x="981075" y="9144000"/>
                </a:cubicBezTo>
                <a:lnTo>
                  <a:pt x="0" y="9144000"/>
                </a:lnTo>
                <a:lnTo>
                  <a:pt x="0" y="0"/>
                </a:lnTo>
                <a:close/>
              </a:path>
            </a:pathLst>
          </a:custGeom>
          <a:solidFill>
            <a:srgbClr val="FADAE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200" b="1" dirty="0">
              <a:ln w="0"/>
              <a:solidFill>
                <a:schemeClr val="accent2">
                  <a:lumMod val="75000"/>
                </a:schemeClr>
              </a:solidFill>
              <a:effectLst>
                <a:outerShdw blurRad="38100" dist="19050" dir="2700000" algn="tl" rotWithShape="0">
                  <a:schemeClr val="dk1">
                    <a:alpha val="40000"/>
                  </a:schemeClr>
                </a:outerShdw>
              </a:effectLst>
              <a:latin typeface="Arial" panose="020B0604020202020204" pitchFamily="34" charset="0"/>
              <a:ea typeface="Adobe Gothic Std B" panose="020B0800000000000000" pitchFamily="34" charset="-128"/>
              <a:cs typeface="Arial" panose="020B0604020202020204" pitchFamily="34" charset="0"/>
            </a:endParaRPr>
          </a:p>
        </p:txBody>
      </p:sp>
      <p:sp>
        <p:nvSpPr>
          <p:cNvPr id="6" name="Rounded Rectangle 5"/>
          <p:cNvSpPr/>
          <p:nvPr/>
        </p:nvSpPr>
        <p:spPr>
          <a:xfrm>
            <a:off x="5465205" y="3306290"/>
            <a:ext cx="2916795" cy="2183185"/>
          </a:xfrm>
          <a:prstGeom prst="roundRect">
            <a:avLst/>
          </a:prstGeom>
          <a:solidFill>
            <a:schemeClr val="accent4">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 name="Rounded Rectangle 6"/>
          <p:cNvSpPr/>
          <p:nvPr/>
        </p:nvSpPr>
        <p:spPr>
          <a:xfrm>
            <a:off x="2089680" y="3288717"/>
            <a:ext cx="3025023" cy="2183185"/>
          </a:xfrm>
          <a:prstGeom prst="roundRect">
            <a:avLst/>
          </a:prstGeom>
          <a:solidFill>
            <a:schemeClr val="accent2">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 name="Google Shape;255;p33"/>
          <p:cNvSpPr/>
          <p:nvPr/>
        </p:nvSpPr>
        <p:spPr>
          <a:xfrm>
            <a:off x="1944742" y="2710439"/>
            <a:ext cx="6184656" cy="427243"/>
          </a:xfrm>
          <a:prstGeom prst="roundRect">
            <a:avLst>
              <a:gd name="adj" fmla="val 50000"/>
            </a:avLst>
          </a:prstGeom>
          <a:solidFill>
            <a:srgbClr val="FFF1B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spcFirstLastPara="1" wrap="square" lIns="91425" tIns="91425" rIns="91425" bIns="91425" anchor="ctr" anchorCtr="0">
            <a:noAutofit/>
          </a:bodyPr>
          <a:lstStyle/>
          <a:p>
            <a:pPr marL="0" lvl="0" indent="0" algn="ctr" rtl="0">
              <a:spcBef>
                <a:spcPts val="0"/>
              </a:spcBef>
              <a:spcAft>
                <a:spcPts val="0"/>
              </a:spcAft>
              <a:buNone/>
            </a:pPr>
            <a:endParaRPr sz="1300">
              <a:solidFill>
                <a:srgbClr val="FFFFFF"/>
              </a:solidFill>
              <a:latin typeface="Arial" panose="020B0604020202020204" pitchFamily="34" charset="0"/>
              <a:ea typeface="Trebuchet MS"/>
              <a:cs typeface="Arial" panose="020B0604020202020204" pitchFamily="34" charset="0"/>
              <a:sym typeface="Trebuchet MS"/>
            </a:endParaRPr>
          </a:p>
        </p:txBody>
      </p:sp>
      <p:sp>
        <p:nvSpPr>
          <p:cNvPr id="9" name="Google Shape;255;p33"/>
          <p:cNvSpPr/>
          <p:nvPr/>
        </p:nvSpPr>
        <p:spPr>
          <a:xfrm>
            <a:off x="1895435" y="2050454"/>
            <a:ext cx="6184656" cy="427243"/>
          </a:xfrm>
          <a:prstGeom prst="roundRect">
            <a:avLst>
              <a:gd name="adj" fmla="val 50000"/>
            </a:avLst>
          </a:prstGeom>
          <a:solidFill>
            <a:srgbClr val="FADAE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spcFirstLastPara="1" wrap="square" lIns="91425" tIns="91425" rIns="91425" bIns="91425" anchor="ctr" anchorCtr="0">
            <a:noAutofit/>
          </a:bodyPr>
          <a:lstStyle/>
          <a:p>
            <a:pPr marL="0" lvl="0" indent="0" algn="ctr" rtl="0">
              <a:spcBef>
                <a:spcPts val="0"/>
              </a:spcBef>
              <a:spcAft>
                <a:spcPts val="0"/>
              </a:spcAft>
              <a:buNone/>
            </a:pPr>
            <a:endParaRPr sz="1300">
              <a:solidFill>
                <a:srgbClr val="FFFFFF"/>
              </a:solidFill>
              <a:latin typeface="Arial" panose="020B0604020202020204" pitchFamily="34" charset="0"/>
              <a:ea typeface="Trebuchet MS"/>
              <a:cs typeface="Arial" panose="020B0604020202020204" pitchFamily="34" charset="0"/>
              <a:sym typeface="Trebuchet MS"/>
            </a:endParaRPr>
          </a:p>
        </p:txBody>
      </p:sp>
      <p:sp>
        <p:nvSpPr>
          <p:cNvPr id="10" name="Google Shape;255;p33"/>
          <p:cNvSpPr/>
          <p:nvPr/>
        </p:nvSpPr>
        <p:spPr>
          <a:xfrm>
            <a:off x="1895435" y="1389232"/>
            <a:ext cx="6184656" cy="427243"/>
          </a:xfrm>
          <a:prstGeom prst="roundRect">
            <a:avLst>
              <a:gd name="adj" fmla="val 50000"/>
            </a:avLst>
          </a:prstGeom>
          <a:solidFill>
            <a:schemeClr val="accent1">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spcFirstLastPara="1" wrap="square" lIns="91425" tIns="91425" rIns="91425" bIns="91425" anchor="ctr" anchorCtr="0">
            <a:noAutofit/>
          </a:bodyPr>
          <a:lstStyle/>
          <a:p>
            <a:pPr marL="0" lvl="0" indent="0" algn="ctr" rtl="0">
              <a:spcBef>
                <a:spcPts val="0"/>
              </a:spcBef>
              <a:spcAft>
                <a:spcPts val="0"/>
              </a:spcAft>
              <a:buNone/>
            </a:pPr>
            <a:endParaRPr sz="1300">
              <a:solidFill>
                <a:srgbClr val="FFFFFF"/>
              </a:solidFill>
              <a:latin typeface="Arial" panose="020B0604020202020204" pitchFamily="34" charset="0"/>
              <a:ea typeface="Trebuchet MS"/>
              <a:cs typeface="Arial" panose="020B0604020202020204" pitchFamily="34" charset="0"/>
              <a:sym typeface="Trebuchet MS"/>
            </a:endParaRPr>
          </a:p>
        </p:txBody>
      </p:sp>
      <p:sp>
        <p:nvSpPr>
          <p:cNvPr id="11" name="Google Shape;402;p38"/>
          <p:cNvSpPr txBox="1"/>
          <p:nvPr/>
        </p:nvSpPr>
        <p:spPr>
          <a:xfrm>
            <a:off x="2223078" y="1449260"/>
            <a:ext cx="6024999" cy="328800"/>
          </a:xfrm>
          <a:prstGeom prst="rect">
            <a:avLst/>
          </a:prstGeom>
          <a:noFill/>
          <a:ln>
            <a:noFill/>
          </a:ln>
        </p:spPr>
        <p:txBody>
          <a:bodyPr spcFirstLastPara="1" wrap="square" lIns="91425" tIns="91425" rIns="91425" bIns="91425" anchor="ctr" anchorCtr="0">
            <a:noAutofit/>
          </a:bodyPr>
          <a:lstStyle/>
          <a:p>
            <a:r>
              <a:rPr lang="en-US" sz="1600" dirty="0" err="1" smtClean="0">
                <a:solidFill>
                  <a:schemeClr val="tx1">
                    <a:lumMod val="50000"/>
                  </a:schemeClr>
                </a:solidFill>
                <a:latin typeface="Arial" panose="020B0604020202020204" pitchFamily="34" charset="0"/>
                <a:cs typeface="Arial" panose="020B0604020202020204" pitchFamily="34" charset="0"/>
              </a:rPr>
              <a:t>Tổng</a:t>
            </a:r>
            <a:r>
              <a:rPr lang="en-US" sz="1600" dirty="0" smtClean="0">
                <a:solidFill>
                  <a:schemeClr val="tx1">
                    <a:lumMod val="50000"/>
                  </a:schemeClr>
                </a:solidFill>
                <a:latin typeface="Arial" panose="020B0604020202020204" pitchFamily="34" charset="0"/>
                <a:cs typeface="Arial" panose="020B0604020202020204" pitchFamily="34" charset="0"/>
              </a:rPr>
              <a:t> </a:t>
            </a:r>
            <a:r>
              <a:rPr lang="en-US" sz="1600" dirty="0" err="1" smtClean="0">
                <a:solidFill>
                  <a:schemeClr val="tx1">
                    <a:lumMod val="50000"/>
                  </a:schemeClr>
                </a:solidFill>
                <a:latin typeface="Arial" panose="020B0604020202020204" pitchFamily="34" charset="0"/>
                <a:cs typeface="Arial" panose="020B0604020202020204" pitchFamily="34" charset="0"/>
              </a:rPr>
              <a:t>Chủ</a:t>
            </a:r>
            <a:r>
              <a:rPr lang="en-US" sz="1600" dirty="0" smtClean="0">
                <a:solidFill>
                  <a:schemeClr val="tx1">
                    <a:lumMod val="50000"/>
                  </a:schemeClr>
                </a:solidFill>
                <a:latin typeface="Arial" panose="020B0604020202020204" pitchFamily="34" charset="0"/>
                <a:cs typeface="Arial" panose="020B0604020202020204" pitchFamily="34" charset="0"/>
              </a:rPr>
              <a:t> </a:t>
            </a:r>
            <a:r>
              <a:rPr lang="en-US" sz="1600" dirty="0" err="1" smtClean="0">
                <a:solidFill>
                  <a:schemeClr val="tx1">
                    <a:lumMod val="50000"/>
                  </a:schemeClr>
                </a:solidFill>
                <a:latin typeface="Arial" panose="020B0604020202020204" pitchFamily="34" charset="0"/>
                <a:cs typeface="Arial" panose="020B0604020202020204" pitchFamily="34" charset="0"/>
              </a:rPr>
              <a:t>biên</a:t>
            </a:r>
            <a:r>
              <a:rPr lang="en-US" sz="1600" dirty="0" smtClean="0">
                <a:solidFill>
                  <a:schemeClr val="tx1">
                    <a:lumMod val="50000"/>
                  </a:schemeClr>
                </a:solidFill>
                <a:latin typeface="Arial" panose="020B0604020202020204" pitchFamily="34" charset="0"/>
                <a:cs typeface="Arial" panose="020B0604020202020204" pitchFamily="34" charset="0"/>
              </a:rPr>
              <a:t> </a:t>
            </a:r>
            <a:r>
              <a:rPr lang="en-US" sz="1600" dirty="0" err="1" smtClean="0">
                <a:solidFill>
                  <a:schemeClr val="tx1">
                    <a:lumMod val="50000"/>
                  </a:schemeClr>
                </a:solidFill>
                <a:latin typeface="Arial" panose="020B0604020202020204" pitchFamily="34" charset="0"/>
                <a:cs typeface="Arial" panose="020B0604020202020204" pitchFamily="34" charset="0"/>
              </a:rPr>
              <a:t>kiêm</a:t>
            </a:r>
            <a:r>
              <a:rPr lang="en-US" sz="1600" dirty="0" smtClean="0">
                <a:solidFill>
                  <a:schemeClr val="tx1">
                    <a:lumMod val="50000"/>
                  </a:schemeClr>
                </a:solidFill>
                <a:latin typeface="Arial" panose="020B0604020202020204" pitchFamily="34" charset="0"/>
                <a:cs typeface="Arial" panose="020B0604020202020204" pitchFamily="34" charset="0"/>
              </a:rPr>
              <a:t> </a:t>
            </a:r>
            <a:r>
              <a:rPr lang="en-US" sz="1600" dirty="0" err="1" smtClean="0">
                <a:solidFill>
                  <a:schemeClr val="tx1">
                    <a:lumMod val="50000"/>
                  </a:schemeClr>
                </a:solidFill>
                <a:latin typeface="Arial" panose="020B0604020202020204" pitchFamily="34" charset="0"/>
                <a:cs typeface="Arial" panose="020B0604020202020204" pitchFamily="34" charset="0"/>
              </a:rPr>
              <a:t>Chủ</a:t>
            </a:r>
            <a:r>
              <a:rPr lang="en-US" sz="1600" dirty="0" smtClean="0">
                <a:solidFill>
                  <a:schemeClr val="tx1">
                    <a:lumMod val="50000"/>
                  </a:schemeClr>
                </a:solidFill>
                <a:latin typeface="Arial" panose="020B0604020202020204" pitchFamily="34" charset="0"/>
                <a:cs typeface="Arial" panose="020B0604020202020204" pitchFamily="34" charset="0"/>
              </a:rPr>
              <a:t> </a:t>
            </a:r>
            <a:r>
              <a:rPr lang="en-US" sz="1600" dirty="0" err="1" smtClean="0">
                <a:solidFill>
                  <a:schemeClr val="tx1">
                    <a:lumMod val="50000"/>
                  </a:schemeClr>
                </a:solidFill>
                <a:latin typeface="Arial" panose="020B0604020202020204" pitchFamily="34" charset="0"/>
                <a:cs typeface="Arial" panose="020B0604020202020204" pitchFamily="34" charset="0"/>
              </a:rPr>
              <a:t>biên</a:t>
            </a:r>
            <a:r>
              <a:rPr lang="vi-VN" sz="1600" dirty="0" smtClean="0">
                <a:solidFill>
                  <a:schemeClr val="tx1">
                    <a:lumMod val="50000"/>
                  </a:schemeClr>
                </a:solidFill>
                <a:latin typeface="Arial" panose="020B0604020202020204" pitchFamily="34" charset="0"/>
                <a:cs typeface="Arial" panose="020B0604020202020204" pitchFamily="34" charset="0"/>
              </a:rPr>
              <a:t>: </a:t>
            </a:r>
            <a:r>
              <a:rPr lang="vi-VN" sz="1600" b="1" dirty="0">
                <a:solidFill>
                  <a:srgbClr val="C00000"/>
                </a:solidFill>
                <a:latin typeface="Arial" panose="020B0604020202020204" pitchFamily="34" charset="0"/>
                <a:cs typeface="Arial" panose="020B0604020202020204" pitchFamily="34" charset="0"/>
              </a:rPr>
              <a:t>PGS.TS Bùi Mạnh Hùng</a:t>
            </a:r>
            <a:endParaRPr lang="en-US" sz="1600" b="1" dirty="0">
              <a:solidFill>
                <a:srgbClr val="C00000"/>
              </a:solidFill>
              <a:latin typeface="Arial" panose="020B0604020202020204" pitchFamily="34" charset="0"/>
              <a:cs typeface="Arial" panose="020B0604020202020204" pitchFamily="34" charset="0"/>
            </a:endParaRPr>
          </a:p>
        </p:txBody>
      </p:sp>
      <p:sp>
        <p:nvSpPr>
          <p:cNvPr id="12" name="Rectangle 11"/>
          <p:cNvSpPr/>
          <p:nvPr/>
        </p:nvSpPr>
        <p:spPr>
          <a:xfrm>
            <a:off x="1689678" y="1831514"/>
            <a:ext cx="543739" cy="523220"/>
          </a:xfrm>
          <a:prstGeom prst="rect">
            <a:avLst/>
          </a:prstGeom>
        </p:spPr>
        <p:txBody>
          <a:bodyPr wrap="none">
            <a:spAutoFit/>
          </a:bodyPr>
          <a:lstStyle/>
          <a:p>
            <a:r>
              <a:rPr lang="en" sz="2800">
                <a:solidFill>
                  <a:srgbClr val="FF99CC"/>
                </a:solidFill>
                <a:latin typeface="Arial" panose="020B0604020202020204" pitchFamily="34" charset="0"/>
                <a:cs typeface="Arial" panose="020B0604020202020204" pitchFamily="34" charset="0"/>
              </a:rPr>
              <a:t>👩</a:t>
            </a:r>
            <a:endParaRPr lang="en-US" sz="2800">
              <a:solidFill>
                <a:srgbClr val="FF99CC"/>
              </a:solidFill>
              <a:latin typeface="Arial" panose="020B0604020202020204" pitchFamily="34" charset="0"/>
              <a:cs typeface="Arial" panose="020B0604020202020204" pitchFamily="34" charset="0"/>
            </a:endParaRPr>
          </a:p>
        </p:txBody>
      </p:sp>
      <p:sp>
        <p:nvSpPr>
          <p:cNvPr id="13" name="Google Shape;402;p38"/>
          <p:cNvSpPr txBox="1"/>
          <p:nvPr/>
        </p:nvSpPr>
        <p:spPr>
          <a:xfrm>
            <a:off x="2228277" y="2107778"/>
            <a:ext cx="5410200" cy="328800"/>
          </a:xfrm>
          <a:prstGeom prst="rect">
            <a:avLst/>
          </a:prstGeom>
          <a:noFill/>
          <a:ln>
            <a:noFill/>
          </a:ln>
        </p:spPr>
        <p:txBody>
          <a:bodyPr spcFirstLastPara="1" wrap="square" lIns="91425" tIns="91425" rIns="91425" bIns="91425" anchor="ctr" anchorCtr="0">
            <a:noAutofit/>
          </a:bodyPr>
          <a:lstStyle/>
          <a:p>
            <a:r>
              <a:rPr lang="en-US" sz="1600" dirty="0" err="1" smtClean="0">
                <a:solidFill>
                  <a:schemeClr val="tx1">
                    <a:lumMod val="50000"/>
                  </a:schemeClr>
                </a:solidFill>
                <a:latin typeface="Arial" panose="020B0604020202020204" pitchFamily="34" charset="0"/>
                <a:cs typeface="Arial" panose="020B0604020202020204" pitchFamily="34" charset="0"/>
              </a:rPr>
              <a:t>Đồng</a:t>
            </a:r>
            <a:r>
              <a:rPr lang="en-US" sz="1600" dirty="0" smtClean="0">
                <a:solidFill>
                  <a:schemeClr val="tx1">
                    <a:lumMod val="50000"/>
                  </a:schemeClr>
                </a:solidFill>
                <a:latin typeface="Arial" panose="020B0604020202020204" pitchFamily="34" charset="0"/>
                <a:cs typeface="Arial" panose="020B0604020202020204" pitchFamily="34" charset="0"/>
              </a:rPr>
              <a:t> </a:t>
            </a:r>
            <a:r>
              <a:rPr lang="en-US" sz="1600" dirty="0" err="1" smtClean="0">
                <a:solidFill>
                  <a:schemeClr val="tx1">
                    <a:lumMod val="50000"/>
                  </a:schemeClr>
                </a:solidFill>
                <a:latin typeface="Arial" panose="020B0604020202020204" pitchFamily="34" charset="0"/>
                <a:cs typeface="Arial" panose="020B0604020202020204" pitchFamily="34" charset="0"/>
              </a:rPr>
              <a:t>Chủ</a:t>
            </a:r>
            <a:r>
              <a:rPr lang="en-US" sz="1600" dirty="0" smtClean="0">
                <a:solidFill>
                  <a:schemeClr val="tx1">
                    <a:lumMod val="50000"/>
                  </a:schemeClr>
                </a:solidFill>
                <a:latin typeface="Arial" panose="020B0604020202020204" pitchFamily="34" charset="0"/>
                <a:cs typeface="Arial" panose="020B0604020202020204" pitchFamily="34" charset="0"/>
              </a:rPr>
              <a:t> </a:t>
            </a:r>
            <a:r>
              <a:rPr lang="en-US" sz="1600" dirty="0" err="1" smtClean="0">
                <a:solidFill>
                  <a:schemeClr val="tx1">
                    <a:lumMod val="50000"/>
                  </a:schemeClr>
                </a:solidFill>
                <a:latin typeface="Arial" panose="020B0604020202020204" pitchFamily="34" charset="0"/>
                <a:cs typeface="Arial" panose="020B0604020202020204" pitchFamily="34" charset="0"/>
              </a:rPr>
              <a:t>biên</a:t>
            </a:r>
            <a:r>
              <a:rPr lang="vi-VN" sz="1600" dirty="0" smtClean="0">
                <a:solidFill>
                  <a:schemeClr val="tx1">
                    <a:lumMod val="50000"/>
                  </a:schemeClr>
                </a:solidFill>
                <a:latin typeface="Arial" panose="020B0604020202020204" pitchFamily="34" charset="0"/>
                <a:cs typeface="Arial" panose="020B0604020202020204" pitchFamily="34" charset="0"/>
              </a:rPr>
              <a:t>: </a:t>
            </a:r>
            <a:r>
              <a:rPr lang="vi-VN" sz="1600" b="1" dirty="0">
                <a:solidFill>
                  <a:srgbClr val="C00000"/>
                </a:solidFill>
                <a:latin typeface="Arial" panose="020B0604020202020204" pitchFamily="34" charset="0"/>
                <a:cs typeface="Arial" panose="020B0604020202020204" pitchFamily="34" charset="0"/>
              </a:rPr>
              <a:t>PGS.TS </a:t>
            </a:r>
            <a:r>
              <a:rPr lang="en-US" sz="1600" b="1" dirty="0" err="1" smtClean="0">
                <a:solidFill>
                  <a:srgbClr val="C00000"/>
                </a:solidFill>
                <a:latin typeface="Arial" panose="020B0604020202020204" pitchFamily="34" charset="0"/>
                <a:cs typeface="Arial" panose="020B0604020202020204" pitchFamily="34" charset="0"/>
              </a:rPr>
              <a:t>Trần</a:t>
            </a:r>
            <a:r>
              <a:rPr lang="en-US" sz="1600" b="1" dirty="0" smtClean="0">
                <a:solidFill>
                  <a:srgbClr val="C00000"/>
                </a:solidFill>
                <a:latin typeface="Arial" panose="020B0604020202020204" pitchFamily="34" charset="0"/>
                <a:cs typeface="Arial" panose="020B0604020202020204" pitchFamily="34" charset="0"/>
              </a:rPr>
              <a:t> </a:t>
            </a:r>
            <a:r>
              <a:rPr lang="en-US" sz="1600" b="1" dirty="0" err="1" smtClean="0">
                <a:solidFill>
                  <a:srgbClr val="C00000"/>
                </a:solidFill>
                <a:latin typeface="Arial" panose="020B0604020202020204" pitchFamily="34" charset="0"/>
                <a:cs typeface="Arial" panose="020B0604020202020204" pitchFamily="34" charset="0"/>
              </a:rPr>
              <a:t>Thị</a:t>
            </a:r>
            <a:r>
              <a:rPr lang="en-US" sz="1600" b="1" dirty="0" smtClean="0">
                <a:solidFill>
                  <a:srgbClr val="C00000"/>
                </a:solidFill>
                <a:latin typeface="Arial" panose="020B0604020202020204" pitchFamily="34" charset="0"/>
                <a:cs typeface="Arial" panose="020B0604020202020204" pitchFamily="34" charset="0"/>
              </a:rPr>
              <a:t> </a:t>
            </a:r>
            <a:r>
              <a:rPr lang="en-US" sz="1600" b="1" dirty="0" err="1" smtClean="0">
                <a:solidFill>
                  <a:srgbClr val="C00000"/>
                </a:solidFill>
                <a:latin typeface="Arial" panose="020B0604020202020204" pitchFamily="34" charset="0"/>
                <a:cs typeface="Arial" panose="020B0604020202020204" pitchFamily="34" charset="0"/>
              </a:rPr>
              <a:t>Hiền</a:t>
            </a:r>
            <a:r>
              <a:rPr lang="en-US" sz="1600" b="1" dirty="0" smtClean="0">
                <a:solidFill>
                  <a:srgbClr val="C00000"/>
                </a:solidFill>
                <a:latin typeface="Arial" panose="020B0604020202020204" pitchFamily="34" charset="0"/>
                <a:cs typeface="Arial" panose="020B0604020202020204" pitchFamily="34" charset="0"/>
              </a:rPr>
              <a:t> </a:t>
            </a:r>
            <a:r>
              <a:rPr lang="en-US" sz="1600" b="1" dirty="0" err="1" smtClean="0">
                <a:solidFill>
                  <a:srgbClr val="C00000"/>
                </a:solidFill>
                <a:latin typeface="Arial" panose="020B0604020202020204" pitchFamily="34" charset="0"/>
                <a:cs typeface="Arial" panose="020B0604020202020204" pitchFamily="34" charset="0"/>
              </a:rPr>
              <a:t>Lương</a:t>
            </a:r>
            <a:endParaRPr lang="en-US" sz="1600" b="1" dirty="0">
              <a:solidFill>
                <a:srgbClr val="C00000"/>
              </a:solidFill>
              <a:latin typeface="Arial" panose="020B0604020202020204" pitchFamily="34" charset="0"/>
              <a:cs typeface="Arial" panose="020B0604020202020204" pitchFamily="34" charset="0"/>
            </a:endParaRPr>
          </a:p>
        </p:txBody>
      </p:sp>
      <p:sp>
        <p:nvSpPr>
          <p:cNvPr id="14" name="Rectangle 13"/>
          <p:cNvSpPr/>
          <p:nvPr/>
        </p:nvSpPr>
        <p:spPr>
          <a:xfrm>
            <a:off x="1689678" y="1088643"/>
            <a:ext cx="543739" cy="523220"/>
          </a:xfrm>
          <a:prstGeom prst="rect">
            <a:avLst/>
          </a:prstGeom>
        </p:spPr>
        <p:txBody>
          <a:bodyPr wrap="none">
            <a:spAutoFit/>
          </a:bodyPr>
          <a:lstStyle/>
          <a:p>
            <a:r>
              <a:rPr lang="en" sz="2800" dirty="0">
                <a:solidFill>
                  <a:schemeClr val="accent2">
                    <a:lumMod val="75000"/>
                  </a:schemeClr>
                </a:solidFill>
                <a:latin typeface="Arial" panose="020B0604020202020204" pitchFamily="34" charset="0"/>
                <a:cs typeface="Arial" panose="020B0604020202020204" pitchFamily="34" charset="0"/>
              </a:rPr>
              <a:t>👨</a:t>
            </a:r>
            <a:endParaRPr lang="en-US" sz="2800" dirty="0">
              <a:solidFill>
                <a:schemeClr val="accent2">
                  <a:lumMod val="75000"/>
                </a:schemeClr>
              </a:solidFill>
              <a:latin typeface="Arial" panose="020B0604020202020204" pitchFamily="34" charset="0"/>
              <a:cs typeface="Arial" panose="020B0604020202020204" pitchFamily="34" charset="0"/>
            </a:endParaRPr>
          </a:p>
        </p:txBody>
      </p:sp>
      <p:grpSp>
        <p:nvGrpSpPr>
          <p:cNvPr id="15" name="Group 14"/>
          <p:cNvGrpSpPr/>
          <p:nvPr/>
        </p:nvGrpSpPr>
        <p:grpSpPr>
          <a:xfrm>
            <a:off x="1537278" y="2480907"/>
            <a:ext cx="840676" cy="597978"/>
            <a:chOff x="1166295" y="2445312"/>
            <a:chExt cx="840676" cy="597978"/>
          </a:xfrm>
        </p:grpSpPr>
        <p:grpSp>
          <p:nvGrpSpPr>
            <p:cNvPr id="16" name="Google Shape;388;p38"/>
            <p:cNvGrpSpPr/>
            <p:nvPr/>
          </p:nvGrpSpPr>
          <p:grpSpPr>
            <a:xfrm>
              <a:off x="1526442" y="2620834"/>
              <a:ext cx="234308" cy="242628"/>
              <a:chOff x="7261225" y="3236913"/>
              <a:chExt cx="2992438" cy="3098700"/>
            </a:xfrm>
          </p:grpSpPr>
          <p:sp>
            <p:nvSpPr>
              <p:cNvPr id="20" name="Google Shape;389;p38"/>
              <p:cNvSpPr/>
              <p:nvPr/>
            </p:nvSpPr>
            <p:spPr>
              <a:xfrm>
                <a:off x="7261225" y="3236913"/>
                <a:ext cx="2703600" cy="3098700"/>
              </a:xfrm>
              <a:custGeom>
                <a:avLst/>
                <a:gdLst/>
                <a:ahLst/>
                <a:cxnLst/>
                <a:rect l="l" t="t" r="r" b="b"/>
                <a:pathLst>
                  <a:path w="120000" h="120000" extrusionOk="0">
                    <a:moveTo>
                      <a:pt x="59982" y="0"/>
                    </a:moveTo>
                    <a:lnTo>
                      <a:pt x="60863" y="61"/>
                    </a:lnTo>
                    <a:lnTo>
                      <a:pt x="61814" y="276"/>
                    </a:lnTo>
                    <a:lnTo>
                      <a:pt x="62907" y="645"/>
                    </a:lnTo>
                    <a:lnTo>
                      <a:pt x="64140" y="1106"/>
                    </a:lnTo>
                    <a:lnTo>
                      <a:pt x="65480" y="1690"/>
                    </a:lnTo>
                    <a:lnTo>
                      <a:pt x="66889" y="2396"/>
                    </a:lnTo>
                    <a:lnTo>
                      <a:pt x="68440" y="3165"/>
                    </a:lnTo>
                    <a:lnTo>
                      <a:pt x="70061" y="3994"/>
                    </a:lnTo>
                    <a:lnTo>
                      <a:pt x="71753" y="4886"/>
                    </a:lnTo>
                    <a:lnTo>
                      <a:pt x="73550" y="5838"/>
                    </a:lnTo>
                    <a:lnTo>
                      <a:pt x="75418" y="6791"/>
                    </a:lnTo>
                    <a:lnTo>
                      <a:pt x="77392" y="7774"/>
                    </a:lnTo>
                    <a:lnTo>
                      <a:pt x="79400" y="8758"/>
                    </a:lnTo>
                    <a:lnTo>
                      <a:pt x="81444" y="9710"/>
                    </a:lnTo>
                    <a:lnTo>
                      <a:pt x="83594" y="10663"/>
                    </a:lnTo>
                    <a:lnTo>
                      <a:pt x="85779" y="11585"/>
                    </a:lnTo>
                    <a:lnTo>
                      <a:pt x="87999" y="12445"/>
                    </a:lnTo>
                    <a:lnTo>
                      <a:pt x="90255" y="13244"/>
                    </a:lnTo>
                    <a:lnTo>
                      <a:pt x="92546" y="13982"/>
                    </a:lnTo>
                    <a:lnTo>
                      <a:pt x="94907" y="14596"/>
                    </a:lnTo>
                    <a:lnTo>
                      <a:pt x="98114" y="15334"/>
                    </a:lnTo>
                    <a:lnTo>
                      <a:pt x="101286" y="15795"/>
                    </a:lnTo>
                    <a:lnTo>
                      <a:pt x="104422" y="16133"/>
                    </a:lnTo>
                    <a:lnTo>
                      <a:pt x="107524" y="16348"/>
                    </a:lnTo>
                    <a:lnTo>
                      <a:pt x="110590" y="16471"/>
                    </a:lnTo>
                    <a:lnTo>
                      <a:pt x="113656" y="16471"/>
                    </a:lnTo>
                    <a:lnTo>
                      <a:pt x="116651" y="16471"/>
                    </a:lnTo>
                    <a:lnTo>
                      <a:pt x="116969" y="16471"/>
                    </a:lnTo>
                    <a:lnTo>
                      <a:pt x="117286" y="16501"/>
                    </a:lnTo>
                    <a:lnTo>
                      <a:pt x="117674" y="16532"/>
                    </a:lnTo>
                    <a:lnTo>
                      <a:pt x="118026" y="16655"/>
                    </a:lnTo>
                    <a:lnTo>
                      <a:pt x="118414" y="16809"/>
                    </a:lnTo>
                    <a:lnTo>
                      <a:pt x="118801" y="17024"/>
                    </a:lnTo>
                    <a:lnTo>
                      <a:pt x="119118" y="17331"/>
                    </a:lnTo>
                    <a:lnTo>
                      <a:pt x="119436" y="17731"/>
                    </a:lnTo>
                    <a:lnTo>
                      <a:pt x="119647" y="18284"/>
                    </a:lnTo>
                    <a:lnTo>
                      <a:pt x="119788" y="18991"/>
                    </a:lnTo>
                    <a:lnTo>
                      <a:pt x="119859" y="19790"/>
                    </a:lnTo>
                    <a:lnTo>
                      <a:pt x="119859" y="19974"/>
                    </a:lnTo>
                    <a:lnTo>
                      <a:pt x="119859" y="20404"/>
                    </a:lnTo>
                    <a:lnTo>
                      <a:pt x="119859" y="21111"/>
                    </a:lnTo>
                    <a:lnTo>
                      <a:pt x="119859" y="21971"/>
                    </a:lnTo>
                    <a:lnTo>
                      <a:pt x="119859" y="23047"/>
                    </a:lnTo>
                    <a:lnTo>
                      <a:pt x="119859" y="24338"/>
                    </a:lnTo>
                    <a:lnTo>
                      <a:pt x="119859" y="25720"/>
                    </a:lnTo>
                    <a:lnTo>
                      <a:pt x="119894" y="27257"/>
                    </a:lnTo>
                    <a:lnTo>
                      <a:pt x="119894" y="28886"/>
                    </a:lnTo>
                    <a:lnTo>
                      <a:pt x="119894" y="30637"/>
                    </a:lnTo>
                    <a:lnTo>
                      <a:pt x="119894" y="32419"/>
                    </a:lnTo>
                    <a:lnTo>
                      <a:pt x="119894" y="34294"/>
                    </a:lnTo>
                    <a:lnTo>
                      <a:pt x="119929" y="36199"/>
                    </a:lnTo>
                    <a:lnTo>
                      <a:pt x="119929" y="38104"/>
                    </a:lnTo>
                    <a:lnTo>
                      <a:pt x="119929" y="40010"/>
                    </a:lnTo>
                    <a:lnTo>
                      <a:pt x="119929" y="41854"/>
                    </a:lnTo>
                    <a:lnTo>
                      <a:pt x="119964" y="43667"/>
                    </a:lnTo>
                    <a:lnTo>
                      <a:pt x="119964" y="45418"/>
                    </a:lnTo>
                    <a:lnTo>
                      <a:pt x="119964" y="47016"/>
                    </a:lnTo>
                    <a:lnTo>
                      <a:pt x="119964" y="48553"/>
                    </a:lnTo>
                    <a:lnTo>
                      <a:pt x="119964" y="49966"/>
                    </a:lnTo>
                    <a:lnTo>
                      <a:pt x="119964" y="51165"/>
                    </a:lnTo>
                    <a:lnTo>
                      <a:pt x="119999" y="52271"/>
                    </a:lnTo>
                    <a:lnTo>
                      <a:pt x="119999" y="53162"/>
                    </a:lnTo>
                    <a:lnTo>
                      <a:pt x="119999" y="53807"/>
                    </a:lnTo>
                    <a:lnTo>
                      <a:pt x="119999" y="54207"/>
                    </a:lnTo>
                    <a:lnTo>
                      <a:pt x="119999" y="54391"/>
                    </a:lnTo>
                    <a:lnTo>
                      <a:pt x="119894" y="57341"/>
                    </a:lnTo>
                    <a:lnTo>
                      <a:pt x="119506" y="60322"/>
                    </a:lnTo>
                    <a:lnTo>
                      <a:pt x="118907" y="63272"/>
                    </a:lnTo>
                    <a:lnTo>
                      <a:pt x="118167" y="66192"/>
                    </a:lnTo>
                    <a:lnTo>
                      <a:pt x="118026" y="66407"/>
                    </a:lnTo>
                    <a:lnTo>
                      <a:pt x="117920" y="66714"/>
                    </a:lnTo>
                    <a:lnTo>
                      <a:pt x="117709" y="66991"/>
                    </a:lnTo>
                    <a:lnTo>
                      <a:pt x="117462" y="67267"/>
                    </a:lnTo>
                    <a:lnTo>
                      <a:pt x="117074" y="67451"/>
                    </a:lnTo>
                    <a:lnTo>
                      <a:pt x="116651" y="67574"/>
                    </a:lnTo>
                    <a:lnTo>
                      <a:pt x="116158" y="67544"/>
                    </a:lnTo>
                    <a:lnTo>
                      <a:pt x="115559" y="67390"/>
                    </a:lnTo>
                    <a:lnTo>
                      <a:pt x="114255" y="67083"/>
                    </a:lnTo>
                    <a:lnTo>
                      <a:pt x="112916" y="66806"/>
                    </a:lnTo>
                    <a:lnTo>
                      <a:pt x="111541" y="66622"/>
                    </a:lnTo>
                    <a:lnTo>
                      <a:pt x="110061" y="66468"/>
                    </a:lnTo>
                    <a:lnTo>
                      <a:pt x="108440" y="66376"/>
                    </a:lnTo>
                    <a:lnTo>
                      <a:pt x="106643" y="66345"/>
                    </a:lnTo>
                    <a:lnTo>
                      <a:pt x="103788" y="66468"/>
                    </a:lnTo>
                    <a:lnTo>
                      <a:pt x="101039" y="66745"/>
                    </a:lnTo>
                    <a:lnTo>
                      <a:pt x="98325" y="67267"/>
                    </a:lnTo>
                    <a:lnTo>
                      <a:pt x="95753" y="67943"/>
                    </a:lnTo>
                    <a:lnTo>
                      <a:pt x="93215" y="68834"/>
                    </a:lnTo>
                    <a:lnTo>
                      <a:pt x="90784" y="69879"/>
                    </a:lnTo>
                    <a:lnTo>
                      <a:pt x="88528" y="71108"/>
                    </a:lnTo>
                    <a:lnTo>
                      <a:pt x="86343" y="72460"/>
                    </a:lnTo>
                    <a:lnTo>
                      <a:pt x="84334" y="73935"/>
                    </a:lnTo>
                    <a:lnTo>
                      <a:pt x="82466" y="75595"/>
                    </a:lnTo>
                    <a:lnTo>
                      <a:pt x="80704" y="77346"/>
                    </a:lnTo>
                    <a:lnTo>
                      <a:pt x="79154" y="79252"/>
                    </a:lnTo>
                    <a:lnTo>
                      <a:pt x="77744" y="81218"/>
                    </a:lnTo>
                    <a:lnTo>
                      <a:pt x="76581" y="83339"/>
                    </a:lnTo>
                    <a:lnTo>
                      <a:pt x="75594" y="85521"/>
                    </a:lnTo>
                    <a:lnTo>
                      <a:pt x="74784" y="87795"/>
                    </a:lnTo>
                    <a:lnTo>
                      <a:pt x="74185" y="90130"/>
                    </a:lnTo>
                    <a:lnTo>
                      <a:pt x="73832" y="92588"/>
                    </a:lnTo>
                    <a:lnTo>
                      <a:pt x="73726" y="95016"/>
                    </a:lnTo>
                    <a:lnTo>
                      <a:pt x="73832" y="97352"/>
                    </a:lnTo>
                    <a:lnTo>
                      <a:pt x="74149" y="99626"/>
                    </a:lnTo>
                    <a:lnTo>
                      <a:pt x="74643" y="101869"/>
                    </a:lnTo>
                    <a:lnTo>
                      <a:pt x="75383" y="104020"/>
                    </a:lnTo>
                    <a:lnTo>
                      <a:pt x="76264" y="106110"/>
                    </a:lnTo>
                    <a:lnTo>
                      <a:pt x="77286" y="108107"/>
                    </a:lnTo>
                    <a:lnTo>
                      <a:pt x="78555" y="110012"/>
                    </a:lnTo>
                    <a:lnTo>
                      <a:pt x="78696" y="110227"/>
                    </a:lnTo>
                    <a:lnTo>
                      <a:pt x="78837" y="110443"/>
                    </a:lnTo>
                    <a:lnTo>
                      <a:pt x="78977" y="110658"/>
                    </a:lnTo>
                    <a:lnTo>
                      <a:pt x="79013" y="110934"/>
                    </a:lnTo>
                    <a:lnTo>
                      <a:pt x="78942" y="111211"/>
                    </a:lnTo>
                    <a:lnTo>
                      <a:pt x="78731" y="111549"/>
                    </a:lnTo>
                    <a:lnTo>
                      <a:pt x="78343" y="111887"/>
                    </a:lnTo>
                    <a:lnTo>
                      <a:pt x="75911" y="113423"/>
                    </a:lnTo>
                    <a:lnTo>
                      <a:pt x="73621" y="114806"/>
                    </a:lnTo>
                    <a:lnTo>
                      <a:pt x="71436" y="116005"/>
                    </a:lnTo>
                    <a:lnTo>
                      <a:pt x="69427" y="117049"/>
                    </a:lnTo>
                    <a:lnTo>
                      <a:pt x="67488" y="117941"/>
                    </a:lnTo>
                    <a:lnTo>
                      <a:pt x="65726" y="118678"/>
                    </a:lnTo>
                    <a:lnTo>
                      <a:pt x="64105" y="119262"/>
                    </a:lnTo>
                    <a:lnTo>
                      <a:pt x="62590" y="119661"/>
                    </a:lnTo>
                    <a:lnTo>
                      <a:pt x="61215" y="119877"/>
                    </a:lnTo>
                    <a:lnTo>
                      <a:pt x="59982" y="120000"/>
                    </a:lnTo>
                    <a:lnTo>
                      <a:pt x="58925" y="119907"/>
                    </a:lnTo>
                    <a:lnTo>
                      <a:pt x="57762" y="119692"/>
                    </a:lnTo>
                    <a:lnTo>
                      <a:pt x="56422" y="119354"/>
                    </a:lnTo>
                    <a:lnTo>
                      <a:pt x="54942" y="118893"/>
                    </a:lnTo>
                    <a:lnTo>
                      <a:pt x="53356" y="118309"/>
                    </a:lnTo>
                    <a:lnTo>
                      <a:pt x="51700" y="117572"/>
                    </a:lnTo>
                    <a:lnTo>
                      <a:pt x="49867" y="116773"/>
                    </a:lnTo>
                    <a:lnTo>
                      <a:pt x="47999" y="115820"/>
                    </a:lnTo>
                    <a:lnTo>
                      <a:pt x="46061" y="114775"/>
                    </a:lnTo>
                    <a:lnTo>
                      <a:pt x="44017" y="113577"/>
                    </a:lnTo>
                    <a:lnTo>
                      <a:pt x="41973" y="112317"/>
                    </a:lnTo>
                    <a:lnTo>
                      <a:pt x="39823" y="110965"/>
                    </a:lnTo>
                    <a:lnTo>
                      <a:pt x="37638" y="109490"/>
                    </a:lnTo>
                    <a:lnTo>
                      <a:pt x="35453" y="107923"/>
                    </a:lnTo>
                    <a:lnTo>
                      <a:pt x="33233" y="106294"/>
                    </a:lnTo>
                    <a:lnTo>
                      <a:pt x="31013" y="104573"/>
                    </a:lnTo>
                    <a:lnTo>
                      <a:pt x="28792" y="102729"/>
                    </a:lnTo>
                    <a:lnTo>
                      <a:pt x="26572" y="100824"/>
                    </a:lnTo>
                    <a:lnTo>
                      <a:pt x="24387" y="98857"/>
                    </a:lnTo>
                    <a:lnTo>
                      <a:pt x="22202" y="96829"/>
                    </a:lnTo>
                    <a:lnTo>
                      <a:pt x="20123" y="94709"/>
                    </a:lnTo>
                    <a:lnTo>
                      <a:pt x="18079" y="92496"/>
                    </a:lnTo>
                    <a:lnTo>
                      <a:pt x="16070" y="90284"/>
                    </a:lnTo>
                    <a:lnTo>
                      <a:pt x="14132" y="87979"/>
                    </a:lnTo>
                    <a:lnTo>
                      <a:pt x="12299" y="85644"/>
                    </a:lnTo>
                    <a:lnTo>
                      <a:pt x="10537" y="83216"/>
                    </a:lnTo>
                    <a:lnTo>
                      <a:pt x="8845" y="80788"/>
                    </a:lnTo>
                    <a:lnTo>
                      <a:pt x="7295" y="78268"/>
                    </a:lnTo>
                    <a:lnTo>
                      <a:pt x="5885" y="75749"/>
                    </a:lnTo>
                    <a:lnTo>
                      <a:pt x="4581" y="73137"/>
                    </a:lnTo>
                    <a:lnTo>
                      <a:pt x="3383" y="70555"/>
                    </a:lnTo>
                    <a:lnTo>
                      <a:pt x="2396" y="67912"/>
                    </a:lnTo>
                    <a:lnTo>
                      <a:pt x="1550" y="65239"/>
                    </a:lnTo>
                    <a:lnTo>
                      <a:pt x="881" y="62535"/>
                    </a:lnTo>
                    <a:lnTo>
                      <a:pt x="387" y="59830"/>
                    </a:lnTo>
                    <a:lnTo>
                      <a:pt x="70" y="57096"/>
                    </a:lnTo>
                    <a:lnTo>
                      <a:pt x="0" y="54391"/>
                    </a:lnTo>
                    <a:lnTo>
                      <a:pt x="0" y="54207"/>
                    </a:lnTo>
                    <a:lnTo>
                      <a:pt x="0" y="53777"/>
                    </a:lnTo>
                    <a:lnTo>
                      <a:pt x="0" y="53070"/>
                    </a:lnTo>
                    <a:lnTo>
                      <a:pt x="0" y="52179"/>
                    </a:lnTo>
                    <a:lnTo>
                      <a:pt x="35" y="51072"/>
                    </a:lnTo>
                    <a:lnTo>
                      <a:pt x="35" y="49782"/>
                    </a:lnTo>
                    <a:lnTo>
                      <a:pt x="70" y="48368"/>
                    </a:lnTo>
                    <a:lnTo>
                      <a:pt x="140" y="46801"/>
                    </a:lnTo>
                    <a:lnTo>
                      <a:pt x="140" y="45111"/>
                    </a:lnTo>
                    <a:lnTo>
                      <a:pt x="176" y="43329"/>
                    </a:lnTo>
                    <a:lnTo>
                      <a:pt x="211" y="41454"/>
                    </a:lnTo>
                    <a:lnTo>
                      <a:pt x="246" y="39549"/>
                    </a:lnTo>
                    <a:lnTo>
                      <a:pt x="281" y="37613"/>
                    </a:lnTo>
                    <a:lnTo>
                      <a:pt x="352" y="35677"/>
                    </a:lnTo>
                    <a:lnTo>
                      <a:pt x="387" y="33710"/>
                    </a:lnTo>
                    <a:lnTo>
                      <a:pt x="387" y="31805"/>
                    </a:lnTo>
                    <a:lnTo>
                      <a:pt x="422" y="29961"/>
                    </a:lnTo>
                    <a:lnTo>
                      <a:pt x="458" y="28148"/>
                    </a:lnTo>
                    <a:lnTo>
                      <a:pt x="493" y="26427"/>
                    </a:lnTo>
                    <a:lnTo>
                      <a:pt x="528" y="24860"/>
                    </a:lnTo>
                    <a:lnTo>
                      <a:pt x="599" y="23416"/>
                    </a:lnTo>
                    <a:lnTo>
                      <a:pt x="599" y="22125"/>
                    </a:lnTo>
                    <a:lnTo>
                      <a:pt x="634" y="20988"/>
                    </a:lnTo>
                    <a:lnTo>
                      <a:pt x="669" y="20035"/>
                    </a:lnTo>
                    <a:lnTo>
                      <a:pt x="669" y="19359"/>
                    </a:lnTo>
                    <a:lnTo>
                      <a:pt x="704" y="18868"/>
                    </a:lnTo>
                    <a:lnTo>
                      <a:pt x="704" y="18653"/>
                    </a:lnTo>
                    <a:lnTo>
                      <a:pt x="881" y="17823"/>
                    </a:lnTo>
                    <a:lnTo>
                      <a:pt x="1162" y="17208"/>
                    </a:lnTo>
                    <a:lnTo>
                      <a:pt x="1480" y="16747"/>
                    </a:lnTo>
                    <a:lnTo>
                      <a:pt x="1797" y="16440"/>
                    </a:lnTo>
                    <a:lnTo>
                      <a:pt x="2185" y="16256"/>
                    </a:lnTo>
                    <a:lnTo>
                      <a:pt x="2502" y="16133"/>
                    </a:lnTo>
                    <a:lnTo>
                      <a:pt x="2889" y="16102"/>
                    </a:lnTo>
                    <a:lnTo>
                      <a:pt x="3277" y="16102"/>
                    </a:lnTo>
                    <a:lnTo>
                      <a:pt x="3594" y="16102"/>
                    </a:lnTo>
                    <a:lnTo>
                      <a:pt x="6590" y="16225"/>
                    </a:lnTo>
                    <a:lnTo>
                      <a:pt x="9656" y="16317"/>
                    </a:lnTo>
                    <a:lnTo>
                      <a:pt x="12757" y="16348"/>
                    </a:lnTo>
                    <a:lnTo>
                      <a:pt x="15894" y="16317"/>
                    </a:lnTo>
                    <a:lnTo>
                      <a:pt x="19066" y="16133"/>
                    </a:lnTo>
                    <a:lnTo>
                      <a:pt x="22308" y="15856"/>
                    </a:lnTo>
                    <a:lnTo>
                      <a:pt x="25515" y="15334"/>
                    </a:lnTo>
                    <a:lnTo>
                      <a:pt x="28828" y="14596"/>
                    </a:lnTo>
                    <a:lnTo>
                      <a:pt x="31400" y="13920"/>
                    </a:lnTo>
                    <a:lnTo>
                      <a:pt x="33867" y="13060"/>
                    </a:lnTo>
                    <a:lnTo>
                      <a:pt x="36229" y="12169"/>
                    </a:lnTo>
                    <a:lnTo>
                      <a:pt x="38519" y="11154"/>
                    </a:lnTo>
                    <a:lnTo>
                      <a:pt x="40669" y="10140"/>
                    </a:lnTo>
                    <a:lnTo>
                      <a:pt x="42748" y="9096"/>
                    </a:lnTo>
                    <a:lnTo>
                      <a:pt x="44722" y="7989"/>
                    </a:lnTo>
                    <a:lnTo>
                      <a:pt x="46625" y="6883"/>
                    </a:lnTo>
                    <a:lnTo>
                      <a:pt x="48387" y="5838"/>
                    </a:lnTo>
                    <a:lnTo>
                      <a:pt x="50044" y="4763"/>
                    </a:lnTo>
                    <a:lnTo>
                      <a:pt x="51629" y="3779"/>
                    </a:lnTo>
                    <a:lnTo>
                      <a:pt x="53110" y="2919"/>
                    </a:lnTo>
                    <a:lnTo>
                      <a:pt x="54484" y="2058"/>
                    </a:lnTo>
                    <a:lnTo>
                      <a:pt x="55788" y="1382"/>
                    </a:lnTo>
                    <a:lnTo>
                      <a:pt x="57022" y="798"/>
                    </a:lnTo>
                    <a:lnTo>
                      <a:pt x="58114" y="338"/>
                    </a:lnTo>
                    <a:lnTo>
                      <a:pt x="59101" y="61"/>
                    </a:lnTo>
                    <a:lnTo>
                      <a:pt x="59982" y="0"/>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C000"/>
                  </a:solidFill>
                  <a:latin typeface="Arial" panose="020B0604020202020204" pitchFamily="34" charset="0"/>
                  <a:ea typeface="Calibri"/>
                  <a:cs typeface="Arial" panose="020B0604020202020204" pitchFamily="34" charset="0"/>
                  <a:sym typeface="Calibri"/>
                </a:endParaRPr>
              </a:p>
            </p:txBody>
          </p:sp>
          <p:sp>
            <p:nvSpPr>
              <p:cNvPr id="21" name="Google Shape;390;p38"/>
              <p:cNvSpPr/>
              <p:nvPr/>
            </p:nvSpPr>
            <p:spPr>
              <a:xfrm>
                <a:off x="9072563" y="5291138"/>
                <a:ext cx="1181100" cy="801600"/>
              </a:xfrm>
              <a:custGeom>
                <a:avLst/>
                <a:gdLst/>
                <a:ahLst/>
                <a:cxnLst/>
                <a:rect l="l" t="t" r="r" b="b"/>
                <a:pathLst>
                  <a:path w="120000" h="120000" extrusionOk="0">
                    <a:moveTo>
                      <a:pt x="105554" y="0"/>
                    </a:moveTo>
                    <a:lnTo>
                      <a:pt x="107249" y="237"/>
                    </a:lnTo>
                    <a:lnTo>
                      <a:pt x="109024" y="1186"/>
                    </a:lnTo>
                    <a:lnTo>
                      <a:pt x="110477" y="2729"/>
                    </a:lnTo>
                    <a:lnTo>
                      <a:pt x="117901" y="12818"/>
                    </a:lnTo>
                    <a:lnTo>
                      <a:pt x="119112" y="14955"/>
                    </a:lnTo>
                    <a:lnTo>
                      <a:pt x="119757" y="17329"/>
                    </a:lnTo>
                    <a:lnTo>
                      <a:pt x="120000" y="19940"/>
                    </a:lnTo>
                    <a:lnTo>
                      <a:pt x="119838" y="22433"/>
                    </a:lnTo>
                    <a:lnTo>
                      <a:pt x="119273" y="24807"/>
                    </a:lnTo>
                    <a:lnTo>
                      <a:pt x="118224" y="26943"/>
                    </a:lnTo>
                    <a:lnTo>
                      <a:pt x="60443" y="116557"/>
                    </a:lnTo>
                    <a:lnTo>
                      <a:pt x="58991" y="118219"/>
                    </a:lnTo>
                    <a:lnTo>
                      <a:pt x="57377" y="119406"/>
                    </a:lnTo>
                    <a:lnTo>
                      <a:pt x="55521" y="120000"/>
                    </a:lnTo>
                    <a:lnTo>
                      <a:pt x="53745" y="120000"/>
                    </a:lnTo>
                    <a:lnTo>
                      <a:pt x="51970" y="119287"/>
                    </a:lnTo>
                    <a:lnTo>
                      <a:pt x="50356" y="117982"/>
                    </a:lnTo>
                    <a:lnTo>
                      <a:pt x="2663" y="66112"/>
                    </a:lnTo>
                    <a:lnTo>
                      <a:pt x="1291" y="64213"/>
                    </a:lnTo>
                    <a:lnTo>
                      <a:pt x="403" y="61958"/>
                    </a:lnTo>
                    <a:lnTo>
                      <a:pt x="0" y="59584"/>
                    </a:lnTo>
                    <a:lnTo>
                      <a:pt x="0" y="56973"/>
                    </a:lnTo>
                    <a:lnTo>
                      <a:pt x="322" y="54480"/>
                    </a:lnTo>
                    <a:lnTo>
                      <a:pt x="1210" y="52106"/>
                    </a:lnTo>
                    <a:lnTo>
                      <a:pt x="7343" y="40237"/>
                    </a:lnTo>
                    <a:lnTo>
                      <a:pt x="8634" y="38219"/>
                    </a:lnTo>
                    <a:lnTo>
                      <a:pt x="10168" y="37032"/>
                    </a:lnTo>
                    <a:lnTo>
                      <a:pt x="11862" y="36320"/>
                    </a:lnTo>
                    <a:lnTo>
                      <a:pt x="13557" y="36320"/>
                    </a:lnTo>
                    <a:lnTo>
                      <a:pt x="15332" y="36795"/>
                    </a:lnTo>
                    <a:lnTo>
                      <a:pt x="16946" y="38100"/>
                    </a:lnTo>
                    <a:lnTo>
                      <a:pt x="47531" y="71097"/>
                    </a:lnTo>
                    <a:lnTo>
                      <a:pt x="49226" y="72403"/>
                    </a:lnTo>
                    <a:lnTo>
                      <a:pt x="50921" y="73115"/>
                    </a:lnTo>
                    <a:lnTo>
                      <a:pt x="52777" y="73115"/>
                    </a:lnTo>
                    <a:lnTo>
                      <a:pt x="54552" y="72522"/>
                    </a:lnTo>
                    <a:lnTo>
                      <a:pt x="56247" y="71454"/>
                    </a:lnTo>
                    <a:lnTo>
                      <a:pt x="57619" y="69673"/>
                    </a:lnTo>
                    <a:lnTo>
                      <a:pt x="100874" y="3204"/>
                    </a:lnTo>
                    <a:lnTo>
                      <a:pt x="102246" y="1543"/>
                    </a:lnTo>
                    <a:lnTo>
                      <a:pt x="103779" y="474"/>
                    </a:lnTo>
                    <a:lnTo>
                      <a:pt x="105554" y="0"/>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C000"/>
                  </a:solidFill>
                  <a:latin typeface="Arial" panose="020B0604020202020204" pitchFamily="34" charset="0"/>
                  <a:ea typeface="Calibri"/>
                  <a:cs typeface="Arial" panose="020B0604020202020204" pitchFamily="34" charset="0"/>
                  <a:sym typeface="Calibri"/>
                </a:endParaRPr>
              </a:p>
            </p:txBody>
          </p:sp>
        </p:grpSp>
        <p:sp>
          <p:nvSpPr>
            <p:cNvPr id="17" name="Rectangle 16"/>
            <p:cNvSpPr/>
            <p:nvPr/>
          </p:nvSpPr>
          <p:spPr>
            <a:xfrm>
              <a:off x="1290315" y="2445312"/>
              <a:ext cx="472254" cy="584775"/>
            </a:xfrm>
            <a:prstGeom prst="rect">
              <a:avLst/>
            </a:prstGeom>
          </p:spPr>
          <p:txBody>
            <a:bodyPr wrap="square">
              <a:spAutoFit/>
            </a:bodyPr>
            <a:lstStyle/>
            <a:p>
              <a:r>
                <a:rPr lang="en" sz="3200" smtClean="0">
                  <a:solidFill>
                    <a:srgbClr val="FFC000"/>
                  </a:solidFill>
                  <a:latin typeface="Arial" panose="020B0604020202020204" pitchFamily="34" charset="0"/>
                  <a:cs typeface="Arial" panose="020B0604020202020204" pitchFamily="34" charset="0"/>
                </a:rPr>
                <a:t>👦</a:t>
              </a:r>
              <a:endParaRPr lang="en-US" sz="3200">
                <a:solidFill>
                  <a:srgbClr val="FFC000"/>
                </a:solidFill>
                <a:latin typeface="Arial" panose="020B0604020202020204" pitchFamily="34" charset="0"/>
                <a:cs typeface="Arial" panose="020B0604020202020204" pitchFamily="34" charset="0"/>
              </a:endParaRPr>
            </a:p>
          </p:txBody>
        </p:sp>
        <p:sp>
          <p:nvSpPr>
            <p:cNvPr id="18" name="Rectangle 17"/>
            <p:cNvSpPr/>
            <p:nvPr/>
          </p:nvSpPr>
          <p:spPr>
            <a:xfrm>
              <a:off x="1514528" y="2551529"/>
              <a:ext cx="492443" cy="461665"/>
            </a:xfrm>
            <a:prstGeom prst="rect">
              <a:avLst/>
            </a:prstGeom>
          </p:spPr>
          <p:txBody>
            <a:bodyPr wrap="none">
              <a:spAutoFit/>
            </a:bodyPr>
            <a:lstStyle/>
            <a:p>
              <a:r>
                <a:rPr lang="en" sz="2400">
                  <a:solidFill>
                    <a:srgbClr val="FFC000"/>
                  </a:solidFill>
                  <a:latin typeface="Arial" panose="020B0604020202020204" pitchFamily="34" charset="0"/>
                  <a:cs typeface="Arial" panose="020B0604020202020204" pitchFamily="34" charset="0"/>
                </a:rPr>
                <a:t>👧</a:t>
              </a:r>
              <a:endParaRPr lang="en-US" sz="2400">
                <a:solidFill>
                  <a:srgbClr val="FFC000"/>
                </a:solidFill>
                <a:latin typeface="Arial" panose="020B0604020202020204" pitchFamily="34" charset="0"/>
                <a:cs typeface="Arial" panose="020B0604020202020204" pitchFamily="34" charset="0"/>
              </a:endParaRPr>
            </a:p>
          </p:txBody>
        </p:sp>
        <p:sp>
          <p:nvSpPr>
            <p:cNvPr id="19" name="Rectangle 18"/>
            <p:cNvSpPr/>
            <p:nvPr/>
          </p:nvSpPr>
          <p:spPr>
            <a:xfrm>
              <a:off x="1166295" y="2520070"/>
              <a:ext cx="472254" cy="523220"/>
            </a:xfrm>
            <a:prstGeom prst="rect">
              <a:avLst/>
            </a:prstGeom>
          </p:spPr>
          <p:txBody>
            <a:bodyPr wrap="square">
              <a:spAutoFit/>
            </a:bodyPr>
            <a:lstStyle/>
            <a:p>
              <a:r>
                <a:rPr lang="en" sz="2800" smtClean="0">
                  <a:solidFill>
                    <a:srgbClr val="FFC000"/>
                  </a:solidFill>
                  <a:latin typeface="Arial" panose="020B0604020202020204" pitchFamily="34" charset="0"/>
                  <a:cs typeface="Arial" panose="020B0604020202020204" pitchFamily="34" charset="0"/>
                </a:rPr>
                <a:t>👦</a:t>
              </a:r>
              <a:endParaRPr lang="en-US" sz="2800">
                <a:solidFill>
                  <a:srgbClr val="FFC000"/>
                </a:solidFill>
                <a:latin typeface="Arial" panose="020B0604020202020204" pitchFamily="34" charset="0"/>
                <a:cs typeface="Arial" panose="020B0604020202020204" pitchFamily="34" charset="0"/>
              </a:endParaRPr>
            </a:p>
          </p:txBody>
        </p:sp>
      </p:grpSp>
      <p:sp>
        <p:nvSpPr>
          <p:cNvPr id="22" name="TextBox 21"/>
          <p:cNvSpPr txBox="1"/>
          <p:nvPr/>
        </p:nvSpPr>
        <p:spPr>
          <a:xfrm>
            <a:off x="2318597" y="3288678"/>
            <a:ext cx="3158238" cy="2169825"/>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nSpc>
                <a:spcPct val="150000"/>
              </a:lnSpc>
            </a:pPr>
            <a:r>
              <a:rPr lang="vi-VN" sz="1500" u="sng" dirty="0" smtClean="0">
                <a:solidFill>
                  <a:schemeClr val="tx1">
                    <a:lumMod val="50000"/>
                  </a:schemeClr>
                </a:solidFill>
                <a:latin typeface="Arial" panose="020B0604020202020204" pitchFamily="34" charset="0"/>
                <a:cs typeface="Arial" panose="020B0604020202020204" pitchFamily="34" charset="0"/>
              </a:rPr>
              <a:t>Tập </a:t>
            </a:r>
            <a:r>
              <a:rPr lang="en-US" sz="1500" u="sng" dirty="0" smtClean="0">
                <a:solidFill>
                  <a:schemeClr val="tx1">
                    <a:lumMod val="50000"/>
                  </a:schemeClr>
                </a:solidFill>
                <a:latin typeface="Arial" panose="020B0604020202020204" pitchFamily="34" charset="0"/>
                <a:cs typeface="Arial" panose="020B0604020202020204" pitchFamily="34" charset="0"/>
              </a:rPr>
              <a:t>m</a:t>
            </a:r>
            <a:r>
              <a:rPr lang="vi-VN" sz="1500" u="sng" dirty="0" smtClean="0">
                <a:solidFill>
                  <a:schemeClr val="tx1">
                    <a:lumMod val="50000"/>
                  </a:schemeClr>
                </a:solidFill>
                <a:latin typeface="Arial" panose="020B0604020202020204" pitchFamily="34" charset="0"/>
                <a:cs typeface="Arial" panose="020B0604020202020204" pitchFamily="34" charset="0"/>
              </a:rPr>
              <a:t>ột</a:t>
            </a:r>
          </a:p>
          <a:p>
            <a:pPr>
              <a:lnSpc>
                <a:spcPct val="150000"/>
              </a:lnSpc>
            </a:pPr>
            <a:r>
              <a:rPr lang="en-US" sz="1500" b="1" dirty="0" smtClean="0">
                <a:solidFill>
                  <a:srgbClr val="002060"/>
                </a:solidFill>
                <a:latin typeface="Arial" panose="020B0604020202020204" pitchFamily="34" charset="0"/>
                <a:cs typeface="Arial" panose="020B0604020202020204" pitchFamily="34" charset="0"/>
              </a:rPr>
              <a:t>TS</a:t>
            </a:r>
            <a:r>
              <a:rPr lang="en-US" sz="1500" b="1" dirty="0">
                <a:solidFill>
                  <a:srgbClr val="002060"/>
                </a:solidFill>
                <a:latin typeface="Arial" panose="020B0604020202020204" pitchFamily="34" charset="0"/>
                <a:cs typeface="Arial" panose="020B0604020202020204" pitchFamily="34" charset="0"/>
              </a:rPr>
              <a:t>. Đ</a:t>
            </a:r>
            <a:r>
              <a:rPr lang="vi-VN" sz="1500" b="1" dirty="0">
                <a:solidFill>
                  <a:srgbClr val="002060"/>
                </a:solidFill>
                <a:latin typeface="Arial" panose="020B0604020202020204" pitchFamily="34" charset="0"/>
                <a:cs typeface="Arial" panose="020B0604020202020204" pitchFamily="34" charset="0"/>
              </a:rPr>
              <a:t>ỗ Hồng Dương </a:t>
            </a:r>
            <a:endParaRPr lang="en-US" sz="1500" b="1" dirty="0">
              <a:solidFill>
                <a:srgbClr val="002060"/>
              </a:solidFill>
              <a:latin typeface="Arial" panose="020B0604020202020204" pitchFamily="34" charset="0"/>
              <a:cs typeface="Arial" panose="020B0604020202020204" pitchFamily="34" charset="0"/>
            </a:endParaRPr>
          </a:p>
          <a:p>
            <a:pPr>
              <a:lnSpc>
                <a:spcPct val="150000"/>
              </a:lnSpc>
            </a:pPr>
            <a:r>
              <a:rPr lang="en-US" sz="1500" b="1" dirty="0" smtClean="0">
                <a:solidFill>
                  <a:srgbClr val="002060"/>
                </a:solidFill>
                <a:latin typeface="Arial" panose="020B0604020202020204" pitchFamily="34" charset="0"/>
                <a:cs typeface="Arial" panose="020B0604020202020204" pitchFamily="34" charset="0"/>
              </a:rPr>
              <a:t>PGS.TS</a:t>
            </a:r>
            <a:r>
              <a:rPr lang="en-US" sz="1500" b="1" dirty="0">
                <a:solidFill>
                  <a:srgbClr val="002060"/>
                </a:solidFill>
                <a:latin typeface="Arial" panose="020B0604020202020204" pitchFamily="34" charset="0"/>
                <a:cs typeface="Arial" panose="020B0604020202020204" pitchFamily="34" charset="0"/>
              </a:rPr>
              <a:t>. </a:t>
            </a:r>
            <a:r>
              <a:rPr lang="vi-VN" sz="1500" b="1" dirty="0">
                <a:solidFill>
                  <a:srgbClr val="002060"/>
                </a:solidFill>
                <a:latin typeface="Arial" panose="020B0604020202020204" pitchFamily="34" charset="0"/>
                <a:cs typeface="Arial" panose="020B0604020202020204" pitchFamily="34" charset="0"/>
              </a:rPr>
              <a:t>Vũ Thị Thanh Hương</a:t>
            </a:r>
            <a:r>
              <a:rPr lang="en-US" sz="1500" b="1" dirty="0">
                <a:solidFill>
                  <a:srgbClr val="002060"/>
                </a:solidFill>
                <a:latin typeface="Arial" panose="020B0604020202020204" pitchFamily="34" charset="0"/>
                <a:cs typeface="Arial" panose="020B0604020202020204" pitchFamily="34" charset="0"/>
              </a:rPr>
              <a:t> </a:t>
            </a:r>
            <a:endParaRPr lang="vi-VN" sz="1500" b="1" dirty="0" smtClean="0">
              <a:solidFill>
                <a:srgbClr val="002060"/>
              </a:solidFill>
              <a:latin typeface="Arial" panose="020B0604020202020204" pitchFamily="34" charset="0"/>
              <a:cs typeface="Arial" panose="020B0604020202020204" pitchFamily="34" charset="0"/>
            </a:endParaRPr>
          </a:p>
          <a:p>
            <a:pPr>
              <a:lnSpc>
                <a:spcPct val="150000"/>
              </a:lnSpc>
            </a:pPr>
            <a:r>
              <a:rPr lang="en-US" sz="1500" b="1" dirty="0" smtClean="0">
                <a:solidFill>
                  <a:srgbClr val="002060"/>
                </a:solidFill>
                <a:latin typeface="Arial" panose="020B0604020202020204" pitchFamily="34" charset="0"/>
                <a:cs typeface="Arial" panose="020B0604020202020204" pitchFamily="34" charset="0"/>
              </a:rPr>
              <a:t>TS</a:t>
            </a:r>
            <a:r>
              <a:rPr lang="en-US" sz="1500" b="1" dirty="0">
                <a:solidFill>
                  <a:srgbClr val="002060"/>
                </a:solidFill>
                <a:latin typeface="Arial" panose="020B0604020202020204" pitchFamily="34" charset="0"/>
                <a:cs typeface="Arial" panose="020B0604020202020204" pitchFamily="34" charset="0"/>
              </a:rPr>
              <a:t>. </a:t>
            </a:r>
            <a:r>
              <a:rPr lang="vi-VN" sz="1500" b="1" dirty="0">
                <a:solidFill>
                  <a:srgbClr val="002060"/>
                </a:solidFill>
                <a:latin typeface="Arial" panose="020B0604020202020204" pitchFamily="34" charset="0"/>
                <a:cs typeface="Arial" panose="020B0604020202020204" pitchFamily="34" charset="0"/>
              </a:rPr>
              <a:t>Vũ Thị Lan </a:t>
            </a:r>
            <a:endParaRPr lang="en-US" sz="1500" b="1" dirty="0">
              <a:solidFill>
                <a:srgbClr val="002060"/>
              </a:solidFill>
              <a:latin typeface="Arial" panose="020B0604020202020204" pitchFamily="34" charset="0"/>
              <a:cs typeface="Arial" panose="020B0604020202020204" pitchFamily="34" charset="0"/>
            </a:endParaRPr>
          </a:p>
          <a:p>
            <a:pPr>
              <a:lnSpc>
                <a:spcPct val="150000"/>
              </a:lnSpc>
            </a:pPr>
            <a:r>
              <a:rPr lang="en-US" sz="1500" b="1" dirty="0" smtClean="0">
                <a:solidFill>
                  <a:srgbClr val="002060"/>
                </a:solidFill>
                <a:latin typeface="Arial" panose="020B0604020202020204" pitchFamily="34" charset="0"/>
                <a:cs typeface="Arial" panose="020B0604020202020204" pitchFamily="34" charset="0"/>
              </a:rPr>
              <a:t>TS</a:t>
            </a:r>
            <a:r>
              <a:rPr lang="en-US" sz="1500" b="1" dirty="0">
                <a:solidFill>
                  <a:srgbClr val="002060"/>
                </a:solidFill>
                <a:latin typeface="Arial" panose="020B0604020202020204" pitchFamily="34" charset="0"/>
                <a:cs typeface="Arial" panose="020B0604020202020204" pitchFamily="34" charset="0"/>
              </a:rPr>
              <a:t>. </a:t>
            </a:r>
            <a:r>
              <a:rPr lang="vi-VN" sz="1500" b="1" dirty="0">
                <a:solidFill>
                  <a:srgbClr val="002060"/>
                </a:solidFill>
                <a:latin typeface="Arial" panose="020B0604020202020204" pitchFamily="34" charset="0"/>
                <a:cs typeface="Arial" panose="020B0604020202020204" pitchFamily="34" charset="0"/>
              </a:rPr>
              <a:t>Nguyễn Thị Ngọc Minh </a:t>
            </a:r>
            <a:endParaRPr lang="en-US" sz="1500" b="1" dirty="0">
              <a:solidFill>
                <a:srgbClr val="002060"/>
              </a:solidFill>
              <a:latin typeface="Arial" panose="020B0604020202020204" pitchFamily="34" charset="0"/>
              <a:cs typeface="Arial" panose="020B0604020202020204" pitchFamily="34" charset="0"/>
            </a:endParaRPr>
          </a:p>
          <a:p>
            <a:pPr>
              <a:lnSpc>
                <a:spcPct val="150000"/>
              </a:lnSpc>
            </a:pPr>
            <a:r>
              <a:rPr lang="en-US" sz="1500" b="1" dirty="0" smtClean="0">
                <a:solidFill>
                  <a:srgbClr val="002060"/>
                </a:solidFill>
                <a:latin typeface="Arial" panose="020B0604020202020204" pitchFamily="34" charset="0"/>
                <a:cs typeface="Arial" panose="020B0604020202020204" pitchFamily="34" charset="0"/>
              </a:rPr>
              <a:t>PGS.TS</a:t>
            </a:r>
            <a:r>
              <a:rPr lang="en-US" sz="1500" b="1" dirty="0">
                <a:solidFill>
                  <a:srgbClr val="002060"/>
                </a:solidFill>
                <a:latin typeface="Arial" panose="020B0604020202020204" pitchFamily="34" charset="0"/>
                <a:cs typeface="Arial" panose="020B0604020202020204" pitchFamily="34" charset="0"/>
              </a:rPr>
              <a:t>. </a:t>
            </a:r>
            <a:r>
              <a:rPr lang="vi-VN" sz="1500" b="1" dirty="0">
                <a:solidFill>
                  <a:srgbClr val="002060"/>
                </a:solidFill>
                <a:latin typeface="Arial" panose="020B0604020202020204" pitchFamily="34" charset="0"/>
                <a:cs typeface="Arial" panose="020B0604020202020204" pitchFamily="34" charset="0"/>
              </a:rPr>
              <a:t>Trần Kim </a:t>
            </a:r>
            <a:r>
              <a:rPr lang="vi-VN" sz="1500" b="1" dirty="0" smtClean="0">
                <a:solidFill>
                  <a:srgbClr val="002060"/>
                </a:solidFill>
                <a:latin typeface="Arial" panose="020B0604020202020204" pitchFamily="34" charset="0"/>
                <a:cs typeface="Arial" panose="020B0604020202020204" pitchFamily="34" charset="0"/>
              </a:rPr>
              <a:t>Phượng</a:t>
            </a:r>
            <a:r>
              <a:rPr lang="en-US" sz="1500" b="1" dirty="0" smtClean="0">
                <a:solidFill>
                  <a:srgbClr val="002060"/>
                </a:solidFill>
                <a:latin typeface="Arial" panose="020B0604020202020204" pitchFamily="34" charset="0"/>
                <a:cs typeface="Arial" panose="020B0604020202020204" pitchFamily="34" charset="0"/>
              </a:rPr>
              <a:t> </a:t>
            </a:r>
            <a:endParaRPr lang="en-US" sz="1500" b="1" dirty="0">
              <a:solidFill>
                <a:srgbClr val="002060"/>
              </a:solidFill>
              <a:latin typeface="Arial" panose="020B0604020202020204" pitchFamily="34" charset="0"/>
              <a:cs typeface="Arial" panose="020B0604020202020204" pitchFamily="34" charset="0"/>
            </a:endParaRPr>
          </a:p>
        </p:txBody>
      </p:sp>
      <p:sp>
        <p:nvSpPr>
          <p:cNvPr id="23" name="TextBox 22"/>
          <p:cNvSpPr txBox="1"/>
          <p:nvPr/>
        </p:nvSpPr>
        <p:spPr>
          <a:xfrm>
            <a:off x="5791394" y="3288678"/>
            <a:ext cx="2733441" cy="2169825"/>
          </a:xfrm>
          <a:prstGeom prst="rect">
            <a:avLst/>
          </a:prstGeom>
          <a:noFill/>
        </p:spPr>
        <p:txBody>
          <a:bodyPr wrap="none" rtlCol="0">
            <a:spAutoFit/>
          </a:bodyPr>
          <a:lstStyle/>
          <a:p>
            <a:pPr>
              <a:lnSpc>
                <a:spcPct val="150000"/>
              </a:lnSpc>
            </a:pPr>
            <a:r>
              <a:rPr lang="vi-VN" sz="1500" u="sng" dirty="0" smtClean="0">
                <a:solidFill>
                  <a:schemeClr val="tx1">
                    <a:lumMod val="50000"/>
                  </a:schemeClr>
                </a:solidFill>
                <a:latin typeface="Arial" panose="020B0604020202020204" pitchFamily="34" charset="0"/>
                <a:cs typeface="Arial" panose="020B0604020202020204" pitchFamily="34" charset="0"/>
              </a:rPr>
              <a:t>Tập </a:t>
            </a:r>
            <a:r>
              <a:rPr lang="en-US" sz="1500" u="sng" dirty="0" smtClean="0">
                <a:solidFill>
                  <a:schemeClr val="tx1">
                    <a:lumMod val="50000"/>
                  </a:schemeClr>
                </a:solidFill>
                <a:latin typeface="Arial" panose="020B0604020202020204" pitchFamily="34" charset="0"/>
                <a:cs typeface="Arial" panose="020B0604020202020204" pitchFamily="34" charset="0"/>
              </a:rPr>
              <a:t>h</a:t>
            </a:r>
            <a:r>
              <a:rPr lang="vi-VN" sz="1500" u="sng" dirty="0" smtClean="0">
                <a:solidFill>
                  <a:schemeClr val="tx1">
                    <a:lumMod val="50000"/>
                  </a:schemeClr>
                </a:solidFill>
                <a:latin typeface="Arial" panose="020B0604020202020204" pitchFamily="34" charset="0"/>
                <a:cs typeface="Arial" panose="020B0604020202020204" pitchFamily="34" charset="0"/>
              </a:rPr>
              <a:t>ai</a:t>
            </a:r>
          </a:p>
          <a:p>
            <a:pPr>
              <a:lnSpc>
                <a:spcPct val="150000"/>
              </a:lnSpc>
            </a:pPr>
            <a:r>
              <a:rPr lang="en-US" sz="1500" b="1" dirty="0" smtClean="0">
                <a:solidFill>
                  <a:srgbClr val="002060"/>
                </a:solidFill>
                <a:latin typeface="Arial" panose="020B0604020202020204" pitchFamily="34" charset="0"/>
                <a:cs typeface="Arial" panose="020B0604020202020204" pitchFamily="34" charset="0"/>
              </a:rPr>
              <a:t>PGS.TS</a:t>
            </a:r>
            <a:r>
              <a:rPr lang="en-US" sz="1500" b="1" dirty="0">
                <a:solidFill>
                  <a:srgbClr val="002060"/>
                </a:solidFill>
                <a:latin typeface="Arial" panose="020B0604020202020204" pitchFamily="34" charset="0"/>
                <a:cs typeface="Arial" panose="020B0604020202020204" pitchFamily="34" charset="0"/>
              </a:rPr>
              <a:t>. </a:t>
            </a:r>
            <a:r>
              <a:rPr lang="vi-VN" sz="1500" b="1" dirty="0">
                <a:solidFill>
                  <a:srgbClr val="002060"/>
                </a:solidFill>
                <a:latin typeface="Arial" panose="020B0604020202020204" pitchFamily="34" charset="0"/>
                <a:cs typeface="Arial" panose="020B0604020202020204" pitchFamily="34" charset="0"/>
              </a:rPr>
              <a:t>Lê Thị Lan Anh </a:t>
            </a:r>
            <a:endParaRPr lang="en-US" sz="1500" b="1" dirty="0">
              <a:solidFill>
                <a:srgbClr val="002060"/>
              </a:solidFill>
              <a:latin typeface="Arial" panose="020B0604020202020204" pitchFamily="34" charset="0"/>
              <a:cs typeface="Arial" panose="020B0604020202020204" pitchFamily="34" charset="0"/>
            </a:endParaRPr>
          </a:p>
          <a:p>
            <a:pPr>
              <a:lnSpc>
                <a:spcPct val="150000"/>
              </a:lnSpc>
            </a:pPr>
            <a:r>
              <a:rPr lang="en-US" sz="1500" b="1" dirty="0" smtClean="0">
                <a:solidFill>
                  <a:srgbClr val="002060"/>
                </a:solidFill>
                <a:latin typeface="Arial" panose="020B0604020202020204" pitchFamily="34" charset="0"/>
                <a:cs typeface="Arial" panose="020B0604020202020204" pitchFamily="34" charset="0"/>
              </a:rPr>
              <a:t>PGS.TS</a:t>
            </a:r>
            <a:r>
              <a:rPr lang="en-US" sz="1500" b="1" dirty="0">
                <a:solidFill>
                  <a:srgbClr val="002060"/>
                </a:solidFill>
                <a:latin typeface="Arial" panose="020B0604020202020204" pitchFamily="34" charset="0"/>
                <a:cs typeface="Arial" panose="020B0604020202020204" pitchFamily="34" charset="0"/>
              </a:rPr>
              <a:t>. </a:t>
            </a:r>
            <a:r>
              <a:rPr lang="vi-VN" sz="1500" b="1" dirty="0">
                <a:solidFill>
                  <a:srgbClr val="002060"/>
                </a:solidFill>
                <a:latin typeface="Arial" panose="020B0604020202020204" pitchFamily="34" charset="0"/>
                <a:cs typeface="Arial" panose="020B0604020202020204" pitchFamily="34" charset="0"/>
              </a:rPr>
              <a:t>Trịnh Cẩm Lan </a:t>
            </a:r>
            <a:endParaRPr lang="en-US" sz="1500" b="1" dirty="0">
              <a:solidFill>
                <a:srgbClr val="002060"/>
              </a:solidFill>
              <a:latin typeface="Arial" panose="020B0604020202020204" pitchFamily="34" charset="0"/>
              <a:cs typeface="Arial" panose="020B0604020202020204" pitchFamily="34" charset="0"/>
            </a:endParaRPr>
          </a:p>
          <a:p>
            <a:pPr>
              <a:lnSpc>
                <a:spcPct val="150000"/>
              </a:lnSpc>
            </a:pPr>
            <a:r>
              <a:rPr lang="en-US" sz="1500" b="1" dirty="0" smtClean="0">
                <a:solidFill>
                  <a:srgbClr val="002060"/>
                </a:solidFill>
                <a:latin typeface="Arial" panose="020B0604020202020204" pitchFamily="34" charset="0"/>
                <a:cs typeface="Arial" panose="020B0604020202020204" pitchFamily="34" charset="0"/>
              </a:rPr>
              <a:t>TS</a:t>
            </a:r>
            <a:r>
              <a:rPr lang="en-US" sz="1500" b="1" dirty="0">
                <a:solidFill>
                  <a:srgbClr val="002060"/>
                </a:solidFill>
                <a:latin typeface="Arial" panose="020B0604020202020204" pitchFamily="34" charset="0"/>
                <a:cs typeface="Arial" panose="020B0604020202020204" pitchFamily="34" charset="0"/>
              </a:rPr>
              <a:t>. </a:t>
            </a:r>
            <a:r>
              <a:rPr lang="vi-VN" sz="1500" b="1" dirty="0">
                <a:solidFill>
                  <a:srgbClr val="002060"/>
                </a:solidFill>
                <a:latin typeface="Arial" panose="020B0604020202020204" pitchFamily="34" charset="0"/>
                <a:cs typeface="Arial" panose="020B0604020202020204" pitchFamily="34" charset="0"/>
              </a:rPr>
              <a:t>Chu Thị Phương </a:t>
            </a:r>
            <a:r>
              <a:rPr lang="en-US" sz="1500" b="1" dirty="0">
                <a:solidFill>
                  <a:srgbClr val="002060"/>
                </a:solidFill>
                <a:latin typeface="Arial" panose="020B0604020202020204" pitchFamily="34" charset="0"/>
                <a:cs typeface="Arial" panose="020B0604020202020204" pitchFamily="34" charset="0"/>
              </a:rPr>
              <a:t>        </a:t>
            </a:r>
          </a:p>
          <a:p>
            <a:pPr>
              <a:lnSpc>
                <a:spcPct val="150000"/>
              </a:lnSpc>
            </a:pPr>
            <a:r>
              <a:rPr lang="en-US" sz="1500" b="1" dirty="0" smtClean="0">
                <a:solidFill>
                  <a:srgbClr val="002060"/>
                </a:solidFill>
                <a:latin typeface="Arial" panose="020B0604020202020204" pitchFamily="34" charset="0"/>
                <a:cs typeface="Arial" panose="020B0604020202020204" pitchFamily="34" charset="0"/>
              </a:rPr>
              <a:t>PGS.TS</a:t>
            </a:r>
            <a:r>
              <a:rPr lang="en-US" sz="1500" b="1" dirty="0">
                <a:solidFill>
                  <a:srgbClr val="002060"/>
                </a:solidFill>
                <a:latin typeface="Arial" panose="020B0604020202020204" pitchFamily="34" charset="0"/>
                <a:cs typeface="Arial" panose="020B0604020202020204" pitchFamily="34" charset="0"/>
              </a:rPr>
              <a:t>. </a:t>
            </a:r>
            <a:r>
              <a:rPr lang="vi-VN" sz="1500" b="1" dirty="0">
                <a:solidFill>
                  <a:srgbClr val="002060"/>
                </a:solidFill>
                <a:latin typeface="Arial" panose="020B0604020202020204" pitchFamily="34" charset="0"/>
                <a:cs typeface="Arial" panose="020B0604020202020204" pitchFamily="34" charset="0"/>
              </a:rPr>
              <a:t>Đặng Thị Hảo Tâm </a:t>
            </a:r>
            <a:endParaRPr lang="en-US" sz="1500" b="1" dirty="0">
              <a:solidFill>
                <a:srgbClr val="002060"/>
              </a:solidFill>
              <a:latin typeface="Arial" panose="020B0604020202020204" pitchFamily="34" charset="0"/>
              <a:cs typeface="Arial" panose="020B0604020202020204" pitchFamily="34" charset="0"/>
            </a:endParaRPr>
          </a:p>
          <a:p>
            <a:pPr>
              <a:lnSpc>
                <a:spcPct val="150000"/>
              </a:lnSpc>
            </a:pPr>
            <a:endParaRPr lang="vi-VN" sz="1500" dirty="0">
              <a:solidFill>
                <a:schemeClr val="tx1">
                  <a:lumMod val="50000"/>
                </a:schemeClr>
              </a:solidFill>
              <a:latin typeface="Arial" panose="020B0604020202020204" pitchFamily="34" charset="0"/>
              <a:cs typeface="Arial" panose="020B0604020202020204" pitchFamily="34" charset="0"/>
            </a:endParaRPr>
          </a:p>
        </p:txBody>
      </p:sp>
      <p:sp>
        <p:nvSpPr>
          <p:cNvPr id="24" name="Google Shape;402;p38"/>
          <p:cNvSpPr txBox="1"/>
          <p:nvPr/>
        </p:nvSpPr>
        <p:spPr>
          <a:xfrm>
            <a:off x="2270121" y="2746275"/>
            <a:ext cx="4682556" cy="328800"/>
          </a:xfrm>
          <a:prstGeom prst="rect">
            <a:avLst/>
          </a:prstGeom>
          <a:noFill/>
          <a:ln>
            <a:noFill/>
          </a:ln>
        </p:spPr>
        <p:txBody>
          <a:bodyPr spcFirstLastPara="1" wrap="square" lIns="91425" tIns="91425" rIns="91425" bIns="91425" anchor="ctr" anchorCtr="0">
            <a:noAutofit/>
          </a:bodyPr>
          <a:lstStyle/>
          <a:p>
            <a:r>
              <a:rPr lang="en-US" sz="1600" smtClean="0">
                <a:solidFill>
                  <a:schemeClr val="tx1">
                    <a:lumMod val="50000"/>
                  </a:schemeClr>
                </a:solidFill>
                <a:latin typeface="Arial" panose="020B0604020202020204" pitchFamily="34" charset="0"/>
                <a:cs typeface="Arial" panose="020B0604020202020204" pitchFamily="34" charset="0"/>
              </a:rPr>
              <a:t>Tác giả:</a:t>
            </a:r>
            <a:endParaRPr lang="en-US" sz="1600" b="1" dirty="0">
              <a:solidFill>
                <a:srgbClr val="C00000"/>
              </a:solidFill>
              <a:latin typeface="Arial" panose="020B0604020202020204" pitchFamily="34" charset="0"/>
              <a:cs typeface="Arial" panose="020B0604020202020204" pitchFamily="34" charset="0"/>
            </a:endParaRPr>
          </a:p>
        </p:txBody>
      </p:sp>
      <p:sp>
        <p:nvSpPr>
          <p:cNvPr id="25" name="Flowchart: Delay 1"/>
          <p:cNvSpPr/>
          <p:nvPr/>
        </p:nvSpPr>
        <p:spPr>
          <a:xfrm>
            <a:off x="1330" y="1206625"/>
            <a:ext cx="1259775" cy="2135668"/>
          </a:xfrm>
          <a:custGeom>
            <a:avLst/>
            <a:gdLst>
              <a:gd name="connsiteX0" fmla="*/ 0 w 1962150"/>
              <a:gd name="connsiteY0" fmla="*/ 0 h 9144000"/>
              <a:gd name="connsiteX1" fmla="*/ 981075 w 1962150"/>
              <a:gd name="connsiteY1" fmla="*/ 0 h 9144000"/>
              <a:gd name="connsiteX2" fmla="*/ 1962150 w 1962150"/>
              <a:gd name="connsiteY2" fmla="*/ 4572000 h 9144000"/>
              <a:gd name="connsiteX3" fmla="*/ 981075 w 1962150"/>
              <a:gd name="connsiteY3" fmla="*/ 9144000 h 9144000"/>
              <a:gd name="connsiteX4" fmla="*/ 0 w 1962150"/>
              <a:gd name="connsiteY4" fmla="*/ 9144000 h 9144000"/>
              <a:gd name="connsiteX5" fmla="*/ 0 w 1962150"/>
              <a:gd name="connsiteY5" fmla="*/ 0 h 9144000"/>
              <a:gd name="connsiteX0" fmla="*/ 0 w 1962150"/>
              <a:gd name="connsiteY0" fmla="*/ 0 h 9144000"/>
              <a:gd name="connsiteX1" fmla="*/ 981075 w 1962150"/>
              <a:gd name="connsiteY1" fmla="*/ 0 h 9144000"/>
              <a:gd name="connsiteX2" fmla="*/ 1962150 w 1962150"/>
              <a:gd name="connsiteY2" fmla="*/ 4572000 h 9144000"/>
              <a:gd name="connsiteX3" fmla="*/ 981075 w 1962150"/>
              <a:gd name="connsiteY3" fmla="*/ 9144000 h 9144000"/>
              <a:gd name="connsiteX4" fmla="*/ 0 w 1962150"/>
              <a:gd name="connsiteY4" fmla="*/ 9144000 h 9144000"/>
              <a:gd name="connsiteX5" fmla="*/ 0 w 1962150"/>
              <a:gd name="connsiteY5" fmla="*/ 0 h 9144000"/>
              <a:gd name="connsiteX0" fmla="*/ 0 w 1962150"/>
              <a:gd name="connsiteY0" fmla="*/ 0 h 9144000"/>
              <a:gd name="connsiteX1" fmla="*/ 981075 w 1962150"/>
              <a:gd name="connsiteY1" fmla="*/ 0 h 9144000"/>
              <a:gd name="connsiteX2" fmla="*/ 1962150 w 1962150"/>
              <a:gd name="connsiteY2" fmla="*/ 4572000 h 9144000"/>
              <a:gd name="connsiteX3" fmla="*/ 981075 w 1962150"/>
              <a:gd name="connsiteY3" fmla="*/ 9144000 h 9144000"/>
              <a:gd name="connsiteX4" fmla="*/ 0 w 1962150"/>
              <a:gd name="connsiteY4" fmla="*/ 9144000 h 9144000"/>
              <a:gd name="connsiteX5" fmla="*/ 0 w 1962150"/>
              <a:gd name="connsiteY5" fmla="*/ 0 h 9144000"/>
              <a:gd name="connsiteX0" fmla="*/ 0 w 1962150"/>
              <a:gd name="connsiteY0" fmla="*/ 0 h 9144000"/>
              <a:gd name="connsiteX1" fmla="*/ 981075 w 1962150"/>
              <a:gd name="connsiteY1" fmla="*/ 0 h 9144000"/>
              <a:gd name="connsiteX2" fmla="*/ 1962150 w 1962150"/>
              <a:gd name="connsiteY2" fmla="*/ 4572000 h 9144000"/>
              <a:gd name="connsiteX3" fmla="*/ 981075 w 1962150"/>
              <a:gd name="connsiteY3" fmla="*/ 9144000 h 9144000"/>
              <a:gd name="connsiteX4" fmla="*/ 0 w 1962150"/>
              <a:gd name="connsiteY4" fmla="*/ 9144000 h 9144000"/>
              <a:gd name="connsiteX5" fmla="*/ 0 w 1962150"/>
              <a:gd name="connsiteY5" fmla="*/ 0 h 9144000"/>
              <a:gd name="connsiteX0" fmla="*/ 0 w 1962150"/>
              <a:gd name="connsiteY0" fmla="*/ 0 h 9144000"/>
              <a:gd name="connsiteX1" fmla="*/ 981075 w 1962150"/>
              <a:gd name="connsiteY1" fmla="*/ 0 h 9144000"/>
              <a:gd name="connsiteX2" fmla="*/ 1962150 w 1962150"/>
              <a:gd name="connsiteY2" fmla="*/ 4572000 h 9144000"/>
              <a:gd name="connsiteX3" fmla="*/ 981075 w 1962150"/>
              <a:gd name="connsiteY3" fmla="*/ 9144000 h 9144000"/>
              <a:gd name="connsiteX4" fmla="*/ 0 w 1962150"/>
              <a:gd name="connsiteY4" fmla="*/ 9144000 h 9144000"/>
              <a:gd name="connsiteX5" fmla="*/ 0 w 1962150"/>
              <a:gd name="connsiteY5" fmla="*/ 0 h 9144000"/>
              <a:gd name="connsiteX0" fmla="*/ 0 w 1962150"/>
              <a:gd name="connsiteY0" fmla="*/ 0 h 9144000"/>
              <a:gd name="connsiteX1" fmla="*/ 981075 w 1962150"/>
              <a:gd name="connsiteY1" fmla="*/ 0 h 9144000"/>
              <a:gd name="connsiteX2" fmla="*/ 1962150 w 1962150"/>
              <a:gd name="connsiteY2" fmla="*/ 4572000 h 9144000"/>
              <a:gd name="connsiteX3" fmla="*/ 981075 w 1962150"/>
              <a:gd name="connsiteY3" fmla="*/ 9144000 h 9144000"/>
              <a:gd name="connsiteX4" fmla="*/ 0 w 1962150"/>
              <a:gd name="connsiteY4" fmla="*/ 9144000 h 9144000"/>
              <a:gd name="connsiteX5" fmla="*/ 0 w 1962150"/>
              <a:gd name="connsiteY5"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2150" h="9144000">
                <a:moveTo>
                  <a:pt x="0" y="0"/>
                </a:moveTo>
                <a:lnTo>
                  <a:pt x="981075" y="0"/>
                </a:lnTo>
                <a:cubicBezTo>
                  <a:pt x="1351458" y="590550"/>
                  <a:pt x="1962150" y="2046954"/>
                  <a:pt x="1962150" y="4572000"/>
                </a:cubicBezTo>
                <a:cubicBezTo>
                  <a:pt x="1962150" y="7097046"/>
                  <a:pt x="1532433" y="8115300"/>
                  <a:pt x="981075" y="9144000"/>
                </a:cubicBezTo>
                <a:lnTo>
                  <a:pt x="0" y="9144000"/>
                </a:lnTo>
                <a:lnTo>
                  <a:pt x="0" y="0"/>
                </a:lnTo>
                <a:close/>
              </a:path>
            </a:pathLst>
          </a:custGeom>
          <a:solidFill>
            <a:schemeClr val="accent1">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b="1" dirty="0" err="1" smtClean="0">
                <a:ln w="0"/>
                <a:solidFill>
                  <a:schemeClr val="accent2">
                    <a:lumMod val="75000"/>
                  </a:schemeClr>
                </a:solidFill>
                <a:effectLst>
                  <a:outerShdw blurRad="38100" dist="19050" dir="2700000" algn="tl" rotWithShape="0">
                    <a:schemeClr val="dk1">
                      <a:alpha val="40000"/>
                    </a:schemeClr>
                  </a:outerShdw>
                </a:effectLst>
                <a:latin typeface="Arial" panose="020B0604020202020204" pitchFamily="34" charset="0"/>
                <a:ea typeface="Adobe Gothic Std B" panose="020B0800000000000000" pitchFamily="34" charset="-128"/>
                <a:cs typeface="Arial" panose="020B0604020202020204" pitchFamily="34" charset="0"/>
              </a:rPr>
              <a:t>TÁC</a:t>
            </a:r>
            <a:r>
              <a:rPr lang="en-US" sz="2000" b="1" dirty="0" smtClean="0">
                <a:ln w="0"/>
                <a:solidFill>
                  <a:schemeClr val="accent2">
                    <a:lumMod val="75000"/>
                  </a:schemeClr>
                </a:solidFill>
                <a:effectLst>
                  <a:outerShdw blurRad="38100" dist="19050" dir="2700000" algn="tl" rotWithShape="0">
                    <a:schemeClr val="dk1">
                      <a:alpha val="40000"/>
                    </a:schemeClr>
                  </a:outerShdw>
                </a:effectLst>
                <a:latin typeface="Arial" panose="020B0604020202020204" pitchFamily="34" charset="0"/>
                <a:ea typeface="Adobe Gothic Std B" panose="020B0800000000000000" pitchFamily="34" charset="-128"/>
                <a:cs typeface="Arial" panose="020B0604020202020204" pitchFamily="34" charset="0"/>
              </a:rPr>
              <a:t> </a:t>
            </a:r>
          </a:p>
          <a:p>
            <a:pPr algn="ctr"/>
            <a:r>
              <a:rPr lang="en-US" sz="2000" b="1" dirty="0" err="1" smtClean="0">
                <a:ln w="0"/>
                <a:solidFill>
                  <a:schemeClr val="accent2">
                    <a:lumMod val="75000"/>
                  </a:schemeClr>
                </a:solidFill>
                <a:effectLst>
                  <a:outerShdw blurRad="38100" dist="19050" dir="2700000" algn="tl" rotWithShape="0">
                    <a:schemeClr val="dk1">
                      <a:alpha val="40000"/>
                    </a:schemeClr>
                  </a:outerShdw>
                </a:effectLst>
                <a:latin typeface="Arial" panose="020B0604020202020204" pitchFamily="34" charset="0"/>
                <a:ea typeface="Adobe Gothic Std B" panose="020B0800000000000000" pitchFamily="34" charset="-128"/>
                <a:cs typeface="Arial" panose="020B0604020202020204" pitchFamily="34" charset="0"/>
              </a:rPr>
              <a:t>GIẢ</a:t>
            </a:r>
            <a:endParaRPr lang="en-US" sz="2000" b="1" dirty="0">
              <a:ln w="0"/>
              <a:solidFill>
                <a:schemeClr val="accent2">
                  <a:lumMod val="75000"/>
                </a:schemeClr>
              </a:solidFill>
              <a:effectLst>
                <a:outerShdw blurRad="38100" dist="19050" dir="2700000" algn="tl" rotWithShape="0">
                  <a:schemeClr val="dk1">
                    <a:alpha val="40000"/>
                  </a:schemeClr>
                </a:outerShdw>
              </a:effectLst>
              <a:latin typeface="Arial" panose="020B0604020202020204" pitchFamily="34" charset="0"/>
              <a:ea typeface="Adobe Gothic Std B" panose="020B0800000000000000" pitchFamily="34" charset="-128"/>
              <a:cs typeface="Arial" panose="020B0604020202020204" pitchFamily="34" charset="0"/>
            </a:endParaRPr>
          </a:p>
        </p:txBody>
      </p:sp>
      <p:pic>
        <p:nvPicPr>
          <p:cNvPr id="29" name="Pictur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175122">
            <a:off x="8434499" y="1219627"/>
            <a:ext cx="2082123" cy="2873603"/>
          </a:xfrm>
          <a:prstGeom prst="rect">
            <a:avLst/>
          </a:prstGeom>
          <a:effectLst>
            <a:reflection blurRad="6350" stA="52000" endA="300" endPos="35000" dir="5400000" sy="-100000" algn="bl" rotWithShape="0"/>
          </a:effectLst>
          <a:scene3d>
            <a:camera prst="perspectiveRight"/>
            <a:lightRig rig="threePt" dir="t"/>
          </a:scene3d>
        </p:spPr>
      </p:pic>
      <p:grpSp>
        <p:nvGrpSpPr>
          <p:cNvPr id="30" name="Group 29"/>
          <p:cNvGrpSpPr/>
          <p:nvPr/>
        </p:nvGrpSpPr>
        <p:grpSpPr>
          <a:xfrm>
            <a:off x="9861983" y="2799982"/>
            <a:ext cx="1945585" cy="2658521"/>
            <a:chOff x="5704171" y="467787"/>
            <a:chExt cx="3298347" cy="4313763"/>
          </a:xfrm>
          <a:effectLst>
            <a:reflection blurRad="6350" stA="52000" endA="300" endPos="35000" dir="5400000" sy="-100000" algn="bl" rotWithShape="0"/>
          </a:effectLst>
        </p:grpSpPr>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46491">
              <a:off x="5704171" y="467787"/>
              <a:ext cx="3298347" cy="4283439"/>
            </a:xfrm>
            <a:prstGeom prst="rect">
              <a:avLst/>
            </a:prstGeom>
            <a:scene3d>
              <a:camera prst="perspectiveLeft"/>
              <a:lightRig rig="threePt" dir="t"/>
            </a:scene3d>
          </p:spPr>
        </p:pic>
        <p:sp>
          <p:nvSpPr>
            <p:cNvPr id="32" name="Oval 31"/>
            <p:cNvSpPr/>
            <p:nvPr/>
          </p:nvSpPr>
          <p:spPr>
            <a:xfrm>
              <a:off x="7924800" y="4171950"/>
              <a:ext cx="609600" cy="609600"/>
            </a:xfrm>
            <a:prstGeom prst="ellipse">
              <a:avLst/>
            </a:prstGeom>
            <a:solidFill>
              <a:srgbClr val="FFDC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72150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ppt_w</p:attrName>
                                        </p:attrNameLst>
                                      </p:cBhvr>
                                      <p:tavLst>
                                        <p:tav tm="0">
                                          <p:val>
                                            <p:fltVal val="0"/>
                                          </p:val>
                                        </p:tav>
                                        <p:tav tm="100000">
                                          <p:val>
                                            <p:strVal val="#ppt_w"/>
                                          </p:val>
                                        </p:tav>
                                      </p:tavLst>
                                    </p:anim>
                                    <p:anim calcmode="lin" valueType="num">
                                      <p:cBhvr>
                                        <p:cTn id="8" dur="1000" fill="hold"/>
                                        <p:tgtEl>
                                          <p:spTgt spid="30"/>
                                        </p:tgtEl>
                                        <p:attrNameLst>
                                          <p:attrName>ppt_h</p:attrName>
                                        </p:attrNameLst>
                                      </p:cBhvr>
                                      <p:tavLst>
                                        <p:tav tm="0">
                                          <p:val>
                                            <p:fltVal val="0"/>
                                          </p:val>
                                        </p:tav>
                                        <p:tav tm="100000">
                                          <p:val>
                                            <p:strVal val="#ppt_h"/>
                                          </p:val>
                                        </p:tav>
                                      </p:tavLst>
                                    </p:anim>
                                    <p:anim calcmode="lin" valueType="num">
                                      <p:cBhvr>
                                        <p:cTn id="9" dur="1000" fill="hold"/>
                                        <p:tgtEl>
                                          <p:spTgt spid="30"/>
                                        </p:tgtEl>
                                        <p:attrNameLst>
                                          <p:attrName>style.rotation</p:attrName>
                                        </p:attrNameLst>
                                      </p:cBhvr>
                                      <p:tavLst>
                                        <p:tav tm="0">
                                          <p:val>
                                            <p:fltVal val="90"/>
                                          </p:val>
                                        </p:tav>
                                        <p:tav tm="100000">
                                          <p:val>
                                            <p:fltVal val="0"/>
                                          </p:val>
                                        </p:tav>
                                      </p:tavLst>
                                    </p:anim>
                                    <p:animEffect transition="in" filter="fade">
                                      <p:cBhvr>
                                        <p:cTn id="10" dur="1000"/>
                                        <p:tgtEl>
                                          <p:spTgt spid="30"/>
                                        </p:tgtEl>
                                      </p:cBhvr>
                                    </p:animEffect>
                                  </p:childTnLst>
                                </p:cTn>
                              </p:par>
                              <p:par>
                                <p:cTn id="11" presetID="3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1000" fill="hold"/>
                                        <p:tgtEl>
                                          <p:spTgt spid="29"/>
                                        </p:tgtEl>
                                        <p:attrNameLst>
                                          <p:attrName>ppt_w</p:attrName>
                                        </p:attrNameLst>
                                      </p:cBhvr>
                                      <p:tavLst>
                                        <p:tav tm="0">
                                          <p:val>
                                            <p:fltVal val="0"/>
                                          </p:val>
                                        </p:tav>
                                        <p:tav tm="100000">
                                          <p:val>
                                            <p:strVal val="#ppt_w"/>
                                          </p:val>
                                        </p:tav>
                                      </p:tavLst>
                                    </p:anim>
                                    <p:anim calcmode="lin" valueType="num">
                                      <p:cBhvr>
                                        <p:cTn id="14" dur="1000" fill="hold"/>
                                        <p:tgtEl>
                                          <p:spTgt spid="29"/>
                                        </p:tgtEl>
                                        <p:attrNameLst>
                                          <p:attrName>ppt_h</p:attrName>
                                        </p:attrNameLst>
                                      </p:cBhvr>
                                      <p:tavLst>
                                        <p:tav tm="0">
                                          <p:val>
                                            <p:fltVal val="0"/>
                                          </p:val>
                                        </p:tav>
                                        <p:tav tm="100000">
                                          <p:val>
                                            <p:strVal val="#ppt_h"/>
                                          </p:val>
                                        </p:tav>
                                      </p:tavLst>
                                    </p:anim>
                                    <p:anim calcmode="lin" valueType="num">
                                      <p:cBhvr>
                                        <p:cTn id="15" dur="1000" fill="hold"/>
                                        <p:tgtEl>
                                          <p:spTgt spid="29"/>
                                        </p:tgtEl>
                                        <p:attrNameLst>
                                          <p:attrName>style.rotation</p:attrName>
                                        </p:attrNameLst>
                                      </p:cBhvr>
                                      <p:tavLst>
                                        <p:tav tm="0">
                                          <p:val>
                                            <p:fltVal val="90"/>
                                          </p:val>
                                        </p:tav>
                                        <p:tav tm="100000">
                                          <p:val>
                                            <p:fltVal val="0"/>
                                          </p:val>
                                        </p:tav>
                                      </p:tavLst>
                                    </p:anim>
                                    <p:animEffect transition="in" filter="fade">
                                      <p:cBhvr>
                                        <p:cTn id="16" dur="10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anim calcmode="lin" valueType="num">
                                      <p:cBhvr>
                                        <p:cTn id="32" dur="1000" fill="hold"/>
                                        <p:tgtEl>
                                          <p:spTgt spid="25"/>
                                        </p:tgtEl>
                                        <p:attrNameLst>
                                          <p:attrName>ppt_x</p:attrName>
                                        </p:attrNameLst>
                                      </p:cBhvr>
                                      <p:tavLst>
                                        <p:tav tm="0">
                                          <p:val>
                                            <p:strVal val="#ppt_x"/>
                                          </p:val>
                                        </p:tav>
                                        <p:tav tm="100000">
                                          <p:val>
                                            <p:strVal val="#ppt_x"/>
                                          </p:val>
                                        </p:tav>
                                      </p:tavLst>
                                    </p:anim>
                                    <p:anim calcmode="lin" valueType="num">
                                      <p:cBhvr>
                                        <p:cTn id="3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barn(inVertical)">
                                      <p:cBhvr>
                                        <p:cTn id="38" dur="500"/>
                                        <p:tgtEl>
                                          <p:spTgt spid="6"/>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barn(inVertical)">
                                      <p:cBhvr>
                                        <p:cTn id="41" dur="500"/>
                                        <p:tgtEl>
                                          <p:spTgt spid="7"/>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barn(inVertical)">
                                      <p:cBhvr>
                                        <p:cTn id="44" dur="500"/>
                                        <p:tgtEl>
                                          <p:spTgt spid="8"/>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barn(inVertical)">
                                      <p:cBhvr>
                                        <p:cTn id="47" dur="500"/>
                                        <p:tgtEl>
                                          <p:spTgt spid="9"/>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barn(inVertical)">
                                      <p:cBhvr>
                                        <p:cTn id="50" dur="500"/>
                                        <p:tgtEl>
                                          <p:spTgt spid="10"/>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barn(inVertical)">
                                      <p:cBhvr>
                                        <p:cTn id="53" dur="500"/>
                                        <p:tgtEl>
                                          <p:spTgt spid="11"/>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barn(inVertical)">
                                      <p:cBhvr>
                                        <p:cTn id="56" dur="500"/>
                                        <p:tgtEl>
                                          <p:spTgt spid="12"/>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barn(inVertical)">
                                      <p:cBhvr>
                                        <p:cTn id="59" dur="500"/>
                                        <p:tgtEl>
                                          <p:spTgt spid="13"/>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barn(inVertical)">
                                      <p:cBhvr>
                                        <p:cTn id="62" dur="500"/>
                                        <p:tgtEl>
                                          <p:spTgt spid="14"/>
                                        </p:tgtEl>
                                      </p:cBhvr>
                                    </p:animEffect>
                                  </p:childTnLst>
                                </p:cTn>
                              </p:par>
                              <p:par>
                                <p:cTn id="63" presetID="16" presetClass="entr" presetSubtype="21" fill="hold" nodeType="with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barn(inVertical)">
                                      <p:cBhvr>
                                        <p:cTn id="65" dur="500"/>
                                        <p:tgtEl>
                                          <p:spTgt spid="15"/>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barn(inVertical)">
                                      <p:cBhvr>
                                        <p:cTn id="68" dur="500"/>
                                        <p:tgtEl>
                                          <p:spTgt spid="22"/>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barn(inVertical)">
                                      <p:cBhvr>
                                        <p:cTn id="71" dur="500"/>
                                        <p:tgtEl>
                                          <p:spTgt spid="23"/>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barn(inVertical)">
                                      <p:cBhvr>
                                        <p:cTn id="7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10" grpId="0" animBg="1"/>
      <p:bldP spid="11" grpId="0"/>
      <p:bldP spid="12" grpId="0"/>
      <p:bldP spid="13" grpId="0"/>
      <p:bldP spid="14" grpId="0"/>
      <p:bldP spid="22" grpId="0"/>
      <p:bldP spid="23" grpId="0"/>
      <p:bldP spid="24" grpId="0"/>
      <p:bldP spid="2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a:grpSpLocks/>
          </p:cNvGrpSpPr>
          <p:nvPr/>
        </p:nvGrpSpPr>
        <p:grpSpPr bwMode="auto">
          <a:xfrm>
            <a:off x="1122893" y="895350"/>
            <a:ext cx="9944100" cy="1543052"/>
            <a:chOff x="961" y="1300"/>
            <a:chExt cx="5039" cy="819"/>
          </a:xfrm>
        </p:grpSpPr>
        <p:sp>
          <p:nvSpPr>
            <p:cNvPr id="4" name="AutoShape 5"/>
            <p:cNvSpPr>
              <a:spLocks noChangeArrowheads="1"/>
            </p:cNvSpPr>
            <p:nvPr/>
          </p:nvSpPr>
          <p:spPr bwMode="gray">
            <a:xfrm>
              <a:off x="961" y="1495"/>
              <a:ext cx="5039" cy="624"/>
            </a:xfrm>
            <a:prstGeom prst="roundRect">
              <a:avLst>
                <a:gd name="adj" fmla="val 16667"/>
              </a:avLst>
            </a:prstGeom>
            <a:solidFill>
              <a:schemeClr val="accent1">
                <a:lumMod val="60000"/>
                <a:lumOff val="40000"/>
              </a:schemeClr>
            </a:solidFill>
            <a:ln>
              <a:noFill/>
            </a:ln>
            <a:effectLst/>
            <a:scene3d>
              <a:camera prst="orthographicFront">
                <a:rot lat="0" lon="0" rev="0"/>
              </a:camera>
              <a:lightRig rig="contrasting" dir="t">
                <a:rot lat="0" lon="0" rev="7800000"/>
              </a:lightRig>
            </a:scene3d>
            <a:sp3d>
              <a:bevelT w="139700" h="139700"/>
            </a:sp3d>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vi-VN" sz="2667"/>
            </a:p>
          </p:txBody>
        </p:sp>
        <p:grpSp>
          <p:nvGrpSpPr>
            <p:cNvPr id="5" name="Group 10"/>
            <p:cNvGrpSpPr>
              <a:grpSpLocks/>
            </p:cNvGrpSpPr>
            <p:nvPr/>
          </p:nvGrpSpPr>
          <p:grpSpPr bwMode="auto">
            <a:xfrm>
              <a:off x="1189" y="1300"/>
              <a:ext cx="405" cy="393"/>
              <a:chOff x="1285" y="587"/>
              <a:chExt cx="667" cy="646"/>
            </a:xfrm>
          </p:grpSpPr>
          <p:sp>
            <p:nvSpPr>
              <p:cNvPr id="7" name="Oval 11"/>
              <p:cNvSpPr>
                <a:spLocks noChangeArrowheads="1"/>
              </p:cNvSpPr>
              <p:nvPr/>
            </p:nvSpPr>
            <p:spPr bwMode="gray">
              <a:xfrm>
                <a:off x="1285" y="638"/>
                <a:ext cx="667" cy="549"/>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endParaRPr lang="vi-VN" sz="2667"/>
              </a:p>
            </p:txBody>
          </p:sp>
          <p:sp>
            <p:nvSpPr>
              <p:cNvPr id="8" name="Oval 12"/>
              <p:cNvSpPr>
                <a:spLocks noChangeArrowheads="1"/>
              </p:cNvSpPr>
              <p:nvPr/>
            </p:nvSpPr>
            <p:spPr bwMode="gray">
              <a:xfrm>
                <a:off x="1304" y="587"/>
                <a:ext cx="646" cy="646"/>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vi-VN" sz="2667"/>
              </a:p>
            </p:txBody>
          </p:sp>
          <p:sp>
            <p:nvSpPr>
              <p:cNvPr id="9" name="Oval 13"/>
              <p:cNvSpPr>
                <a:spLocks noChangeArrowheads="1"/>
              </p:cNvSpPr>
              <p:nvPr/>
            </p:nvSpPr>
            <p:spPr bwMode="gray">
              <a:xfrm>
                <a:off x="1303" y="591"/>
                <a:ext cx="631" cy="630"/>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vi-VN" sz="2667"/>
              </a:p>
            </p:txBody>
          </p:sp>
          <p:sp>
            <p:nvSpPr>
              <p:cNvPr id="10" name="Oval 14"/>
              <p:cNvSpPr>
                <a:spLocks noChangeArrowheads="1"/>
              </p:cNvSpPr>
              <p:nvPr/>
            </p:nvSpPr>
            <p:spPr bwMode="gray">
              <a:xfrm>
                <a:off x="1304" y="597"/>
                <a:ext cx="599" cy="588"/>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vi-VN" sz="2667"/>
              </a:p>
            </p:txBody>
          </p:sp>
          <p:sp>
            <p:nvSpPr>
              <p:cNvPr id="11" name="Oval 15"/>
              <p:cNvSpPr>
                <a:spLocks noChangeArrowheads="1"/>
              </p:cNvSpPr>
              <p:nvPr/>
            </p:nvSpPr>
            <p:spPr bwMode="gray">
              <a:xfrm>
                <a:off x="1344" y="613"/>
                <a:ext cx="532" cy="478"/>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vi-VN" sz="2667"/>
              </a:p>
            </p:txBody>
          </p:sp>
        </p:grpSp>
        <p:sp>
          <p:nvSpPr>
            <p:cNvPr id="6" name="Text Box 16"/>
            <p:cNvSpPr txBox="1">
              <a:spLocks noChangeArrowheads="1"/>
            </p:cNvSpPr>
            <p:nvPr/>
          </p:nvSpPr>
          <p:spPr bwMode="gray">
            <a:xfrm>
              <a:off x="1323" y="1354"/>
              <a:ext cx="132" cy="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algn="ctr" eaLnBrk="1" hangingPunct="1"/>
              <a:r>
                <a:rPr lang="en-US" sz="2667">
                  <a:solidFill>
                    <a:srgbClr val="000000"/>
                  </a:solidFill>
                </a:rPr>
                <a:t>I</a:t>
              </a:r>
              <a:endParaRPr lang="en-US" sz="2667"/>
            </a:p>
          </p:txBody>
        </p:sp>
      </p:grpSp>
      <p:grpSp>
        <p:nvGrpSpPr>
          <p:cNvPr id="12" name="Group 3"/>
          <p:cNvGrpSpPr>
            <a:grpSpLocks/>
          </p:cNvGrpSpPr>
          <p:nvPr/>
        </p:nvGrpSpPr>
        <p:grpSpPr bwMode="auto">
          <a:xfrm>
            <a:off x="1123950" y="2634201"/>
            <a:ext cx="9944100" cy="1448849"/>
            <a:chOff x="989" y="1300"/>
            <a:chExt cx="5039" cy="769"/>
          </a:xfrm>
        </p:grpSpPr>
        <p:sp>
          <p:nvSpPr>
            <p:cNvPr id="13" name="AutoShape 5"/>
            <p:cNvSpPr>
              <a:spLocks noChangeArrowheads="1"/>
            </p:cNvSpPr>
            <p:nvPr/>
          </p:nvSpPr>
          <p:spPr bwMode="gray">
            <a:xfrm>
              <a:off x="989" y="1495"/>
              <a:ext cx="5039" cy="574"/>
            </a:xfrm>
            <a:prstGeom prst="roundRect">
              <a:avLst>
                <a:gd name="adj" fmla="val 16667"/>
              </a:avLst>
            </a:prstGeom>
            <a:solidFill>
              <a:srgbClr val="F9CFD9"/>
            </a:solidFill>
            <a:ln>
              <a:noFill/>
            </a:ln>
            <a:effectLst/>
            <a:scene3d>
              <a:camera prst="orthographicFront">
                <a:rot lat="0" lon="0" rev="0"/>
              </a:camera>
              <a:lightRig rig="contrasting" dir="tr">
                <a:rot lat="0" lon="0" rev="7800000"/>
              </a:lightRig>
            </a:scene3d>
            <a:sp3d>
              <a:bevelT w="139700" h="139700"/>
            </a:sp3d>
            <a:extLst/>
          </p:spPr>
          <p:style>
            <a:lnRef idx="1">
              <a:schemeClr val="accent3"/>
            </a:lnRef>
            <a:fillRef idx="3">
              <a:schemeClr val="accent3"/>
            </a:fillRef>
            <a:effectRef idx="2">
              <a:schemeClr val="accent3"/>
            </a:effectRef>
            <a:fontRef idx="minor">
              <a:schemeClr val="lt1"/>
            </a:fontRef>
          </p:style>
          <p:txBody>
            <a:bodyPr wrap="none" anchor="ctr"/>
            <a:lstStyle/>
            <a:p>
              <a:pPr eaLnBrk="1" hangingPunct="1"/>
              <a:endParaRPr lang="vi-VN" sz="2667"/>
            </a:p>
          </p:txBody>
        </p:sp>
        <p:grpSp>
          <p:nvGrpSpPr>
            <p:cNvPr id="14" name="Group 10"/>
            <p:cNvGrpSpPr>
              <a:grpSpLocks/>
            </p:cNvGrpSpPr>
            <p:nvPr/>
          </p:nvGrpSpPr>
          <p:grpSpPr bwMode="auto">
            <a:xfrm>
              <a:off x="1189" y="1300"/>
              <a:ext cx="423" cy="393"/>
              <a:chOff x="1285" y="587"/>
              <a:chExt cx="697" cy="646"/>
            </a:xfrm>
          </p:grpSpPr>
          <p:sp>
            <p:nvSpPr>
              <p:cNvPr id="16" name="Oval 11"/>
              <p:cNvSpPr>
                <a:spLocks noChangeArrowheads="1"/>
              </p:cNvSpPr>
              <p:nvPr/>
            </p:nvSpPr>
            <p:spPr bwMode="gray">
              <a:xfrm>
                <a:off x="1285" y="638"/>
                <a:ext cx="667" cy="549"/>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endParaRPr lang="vi-VN" sz="2667"/>
              </a:p>
            </p:txBody>
          </p:sp>
          <p:sp>
            <p:nvSpPr>
              <p:cNvPr id="17" name="Oval 12"/>
              <p:cNvSpPr>
                <a:spLocks noChangeArrowheads="1"/>
              </p:cNvSpPr>
              <p:nvPr/>
            </p:nvSpPr>
            <p:spPr bwMode="gray">
              <a:xfrm>
                <a:off x="1336" y="587"/>
                <a:ext cx="646" cy="646"/>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vi-VN" sz="2667"/>
              </a:p>
            </p:txBody>
          </p:sp>
          <p:sp>
            <p:nvSpPr>
              <p:cNvPr id="18" name="Oval 13"/>
              <p:cNvSpPr>
                <a:spLocks noChangeArrowheads="1"/>
              </p:cNvSpPr>
              <p:nvPr/>
            </p:nvSpPr>
            <p:spPr bwMode="gray">
              <a:xfrm>
                <a:off x="1303" y="591"/>
                <a:ext cx="631" cy="630"/>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vi-VN" sz="2667"/>
              </a:p>
            </p:txBody>
          </p:sp>
          <p:sp>
            <p:nvSpPr>
              <p:cNvPr id="19" name="Oval 14"/>
              <p:cNvSpPr>
                <a:spLocks noChangeArrowheads="1"/>
              </p:cNvSpPr>
              <p:nvPr/>
            </p:nvSpPr>
            <p:spPr bwMode="gray">
              <a:xfrm>
                <a:off x="1309" y="597"/>
                <a:ext cx="599" cy="588"/>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vi-VN" sz="2667"/>
              </a:p>
            </p:txBody>
          </p:sp>
          <p:sp>
            <p:nvSpPr>
              <p:cNvPr id="20" name="Oval 15"/>
              <p:cNvSpPr>
                <a:spLocks noChangeArrowheads="1"/>
              </p:cNvSpPr>
              <p:nvPr/>
            </p:nvSpPr>
            <p:spPr bwMode="gray">
              <a:xfrm>
                <a:off x="1344" y="613"/>
                <a:ext cx="532" cy="478"/>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vi-VN" sz="2667"/>
              </a:p>
            </p:txBody>
          </p:sp>
        </p:grpSp>
        <p:sp>
          <p:nvSpPr>
            <p:cNvPr id="15" name="Text Box 16"/>
            <p:cNvSpPr txBox="1">
              <a:spLocks noChangeArrowheads="1"/>
            </p:cNvSpPr>
            <p:nvPr/>
          </p:nvSpPr>
          <p:spPr bwMode="gray">
            <a:xfrm>
              <a:off x="1298" y="1354"/>
              <a:ext cx="177" cy="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algn="ctr" eaLnBrk="1" hangingPunct="1"/>
              <a:r>
                <a:rPr lang="en-US" sz="2667" dirty="0">
                  <a:solidFill>
                    <a:srgbClr val="000000"/>
                  </a:solidFill>
                </a:rPr>
                <a:t>II</a:t>
              </a:r>
              <a:endParaRPr lang="en-US" sz="2667" dirty="0"/>
            </a:p>
          </p:txBody>
        </p:sp>
      </p:grpSp>
      <p:sp>
        <p:nvSpPr>
          <p:cNvPr id="21" name="Rectangle 20"/>
          <p:cNvSpPr/>
          <p:nvPr/>
        </p:nvSpPr>
        <p:spPr>
          <a:xfrm>
            <a:off x="2580892" y="1517651"/>
            <a:ext cx="8269001" cy="502766"/>
          </a:xfrm>
          <a:prstGeom prst="rect">
            <a:avLst/>
          </a:prstGeom>
        </p:spPr>
        <p:txBody>
          <a:bodyPr wrap="square">
            <a:spAutoFit/>
          </a:bodyPr>
          <a:lstStyle/>
          <a:p>
            <a:r>
              <a:rPr lang="vi-VN" sz="2667" b="1" dirty="0">
                <a:solidFill>
                  <a:srgbClr val="FFFF00"/>
                </a:solidFill>
              </a:rPr>
              <a:t>GIỚI THIỆU CHUNG VỀ SGK TV2</a:t>
            </a:r>
            <a:endParaRPr lang="en-US" sz="2667" b="1" dirty="0">
              <a:solidFill>
                <a:srgbClr val="FFFF00"/>
              </a:solidFill>
            </a:endParaRPr>
          </a:p>
        </p:txBody>
      </p:sp>
      <p:sp>
        <p:nvSpPr>
          <p:cNvPr id="22" name="Rectangle 21"/>
          <p:cNvSpPr/>
          <p:nvPr/>
        </p:nvSpPr>
        <p:spPr>
          <a:xfrm>
            <a:off x="2295908" y="3271731"/>
            <a:ext cx="8772142" cy="502766"/>
          </a:xfrm>
          <a:prstGeom prst="rect">
            <a:avLst/>
          </a:prstGeom>
        </p:spPr>
        <p:txBody>
          <a:bodyPr wrap="square">
            <a:spAutoFit/>
          </a:bodyPr>
          <a:lstStyle/>
          <a:p>
            <a:r>
              <a:rPr lang="vi-VN" sz="2667" b="1" dirty="0" smtClean="0">
                <a:solidFill>
                  <a:srgbClr val="0070C0"/>
                </a:solidFill>
              </a:rPr>
              <a:t>HƯỚNG DẪN, GỢI Ý PHƯƠNG </a:t>
            </a:r>
            <a:r>
              <a:rPr lang="vi-VN" sz="2667" b="1" dirty="0">
                <a:solidFill>
                  <a:srgbClr val="0070C0"/>
                </a:solidFill>
              </a:rPr>
              <a:t>PHÁP DẠY </a:t>
            </a:r>
            <a:r>
              <a:rPr lang="vi-VN" sz="2667" b="1" dirty="0" smtClean="0">
                <a:solidFill>
                  <a:srgbClr val="0070C0"/>
                </a:solidFill>
              </a:rPr>
              <a:t>HỌC TV2</a:t>
            </a:r>
            <a:endParaRPr lang="en-US" sz="2667" b="1" dirty="0">
              <a:solidFill>
                <a:srgbClr val="0070C0"/>
              </a:solidFill>
            </a:endParaRPr>
          </a:p>
        </p:txBody>
      </p:sp>
    </p:spTree>
    <p:extLst>
      <p:ext uri="{BB962C8B-B14F-4D97-AF65-F5344CB8AC3E}">
        <p14:creationId xmlns:p14="http://schemas.microsoft.com/office/powerpoint/2010/main" val="389646014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07206" y="1904794"/>
            <a:ext cx="8680856" cy="1839606"/>
          </a:xfrm>
          <a:prstGeom prst="rect">
            <a:avLst/>
          </a:prstGeom>
          <a:noFill/>
        </p:spPr>
        <p:txBody>
          <a:bodyPr wrap="square" rtlCol="0">
            <a:spAutoFit/>
          </a:bodyPr>
          <a:lstStyle/>
          <a:p>
            <a:pPr algn="ctr">
              <a:lnSpc>
                <a:spcPct val="150000"/>
              </a:lnSpc>
            </a:pPr>
            <a:r>
              <a:rPr lang="vi-VN" sz="4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Video tiết dạy minh họa bài: </a:t>
            </a:r>
          </a:p>
          <a:p>
            <a:pPr algn="ctr">
              <a:lnSpc>
                <a:spcPct val="150000"/>
              </a:lnSpc>
            </a:pPr>
            <a:r>
              <a:rPr lang="vi-VN" sz="4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Tớ nhớ cậu (tiết 1+2)</a:t>
            </a:r>
            <a:endParaRPr lang="en-US"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extLst>
      <p:ext uri="{BB962C8B-B14F-4D97-AF65-F5344CB8AC3E}">
        <p14:creationId xmlns:p14="http://schemas.microsoft.com/office/powerpoint/2010/main" val="396434893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1367161" y="376651"/>
            <a:ext cx="8677267" cy="584775"/>
          </a:xfrm>
          <a:prstGeom prst="rect">
            <a:avLst/>
          </a:prstGeom>
        </p:spPr>
        <p:txBody>
          <a:bodyPr wrap="square">
            <a:spAutoFit/>
          </a:bodyPr>
          <a:lstStyle/>
          <a:p>
            <a:r>
              <a:rPr lang="vi-VN" sz="3200" b="1" dirty="0">
                <a:solidFill>
                  <a:srgbClr val="0070C0"/>
                </a:solidFill>
              </a:rPr>
              <a:t>PHƯƠNG PHÁP DẠY </a:t>
            </a:r>
            <a:r>
              <a:rPr lang="vi-VN" sz="3200" b="1" dirty="0" smtClean="0">
                <a:solidFill>
                  <a:srgbClr val="0070C0"/>
                </a:solidFill>
              </a:rPr>
              <a:t>HỌC 1 TIẾT DẠY ĐỌC</a:t>
            </a:r>
            <a:endParaRPr lang="en-US" sz="3200" b="1" dirty="0">
              <a:solidFill>
                <a:srgbClr val="0070C0"/>
              </a:solidFill>
            </a:endParaRPr>
          </a:p>
        </p:txBody>
      </p:sp>
      <p:sp>
        <p:nvSpPr>
          <p:cNvPr id="2" name="TextBox 1"/>
          <p:cNvSpPr txBox="1"/>
          <p:nvPr/>
        </p:nvSpPr>
        <p:spPr>
          <a:xfrm>
            <a:off x="714353" y="1050684"/>
            <a:ext cx="4077730" cy="707886"/>
          </a:xfrm>
          <a:prstGeom prst="rect">
            <a:avLst/>
          </a:prstGeom>
          <a:noFill/>
        </p:spPr>
        <p:txBody>
          <a:bodyPr wrap="square" rtlCol="0">
            <a:spAutoFit/>
          </a:bodyPr>
          <a:lstStyle/>
          <a:p>
            <a:r>
              <a:rPr lang="vi-VN" sz="4000" dirty="0" smtClean="0"/>
              <a:t>(1) Khởi động</a:t>
            </a:r>
            <a:endParaRPr lang="en-US" sz="4000" dirty="0"/>
          </a:p>
        </p:txBody>
      </p:sp>
      <p:sp>
        <p:nvSpPr>
          <p:cNvPr id="24" name="TextBox 23"/>
          <p:cNvSpPr txBox="1"/>
          <p:nvPr/>
        </p:nvSpPr>
        <p:spPr>
          <a:xfrm>
            <a:off x="714352" y="1885489"/>
            <a:ext cx="10826619" cy="3970318"/>
          </a:xfrm>
          <a:prstGeom prst="rect">
            <a:avLst/>
          </a:prstGeom>
          <a:noFill/>
        </p:spPr>
        <p:txBody>
          <a:bodyPr wrap="square" rtlCol="0">
            <a:spAutoFit/>
          </a:bodyPr>
          <a:lstStyle/>
          <a:p>
            <a:pPr algn="just"/>
            <a:r>
              <a:rPr lang="vi-VN" sz="3600" dirty="0" smtClean="0"/>
              <a:t>- Cần tổ chức nhiều hình thức đa dạng để hoạt động khởi động sát với nội dung VB đọc và giúp HS huy động hiểu biết, trải nghiệm, cảm xúc để chuẩn bị tiếp nhận nội dung VB đọc.</a:t>
            </a:r>
          </a:p>
          <a:p>
            <a:pPr algn="just"/>
            <a:r>
              <a:rPr lang="vi-VN" sz="3600" dirty="0"/>
              <a:t>- Bên cạnh nội dung Khởi động trong SHS, GV có thể sáng tạo kịch bản khác. Tiếp nối tinh thần TV1</a:t>
            </a:r>
            <a:endParaRPr lang="en-US" sz="3600" dirty="0"/>
          </a:p>
          <a:p>
            <a:pPr marL="571500" indent="-571500" algn="just">
              <a:buFontTx/>
              <a:buChar char="-"/>
            </a:pPr>
            <a:endParaRPr lang="en-US" sz="3600" dirty="0"/>
          </a:p>
        </p:txBody>
      </p:sp>
    </p:spTree>
    <p:extLst>
      <p:ext uri="{BB962C8B-B14F-4D97-AF65-F5344CB8AC3E}">
        <p14:creationId xmlns:p14="http://schemas.microsoft.com/office/powerpoint/2010/main" val="92978435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580">
                                          <p:stCondLst>
                                            <p:cond delay="0"/>
                                          </p:stCondLst>
                                        </p:cTn>
                                        <p:tgtEl>
                                          <p:spTgt spid="24"/>
                                        </p:tgtEl>
                                      </p:cBhvr>
                                    </p:animEffect>
                                    <p:anim calcmode="lin" valueType="num">
                                      <p:cBhvr>
                                        <p:cTn id="21"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26" dur="26">
                                          <p:stCondLst>
                                            <p:cond delay="650"/>
                                          </p:stCondLst>
                                        </p:cTn>
                                        <p:tgtEl>
                                          <p:spTgt spid="24"/>
                                        </p:tgtEl>
                                      </p:cBhvr>
                                      <p:to x="100000" y="60000"/>
                                    </p:animScale>
                                    <p:animScale>
                                      <p:cBhvr>
                                        <p:cTn id="27" dur="166" decel="50000">
                                          <p:stCondLst>
                                            <p:cond delay="676"/>
                                          </p:stCondLst>
                                        </p:cTn>
                                        <p:tgtEl>
                                          <p:spTgt spid="24"/>
                                        </p:tgtEl>
                                      </p:cBhvr>
                                      <p:to x="100000" y="100000"/>
                                    </p:animScale>
                                    <p:animScale>
                                      <p:cBhvr>
                                        <p:cTn id="28" dur="26">
                                          <p:stCondLst>
                                            <p:cond delay="1312"/>
                                          </p:stCondLst>
                                        </p:cTn>
                                        <p:tgtEl>
                                          <p:spTgt spid="24"/>
                                        </p:tgtEl>
                                      </p:cBhvr>
                                      <p:to x="100000" y="80000"/>
                                    </p:animScale>
                                    <p:animScale>
                                      <p:cBhvr>
                                        <p:cTn id="29" dur="166" decel="50000">
                                          <p:stCondLst>
                                            <p:cond delay="1338"/>
                                          </p:stCondLst>
                                        </p:cTn>
                                        <p:tgtEl>
                                          <p:spTgt spid="24"/>
                                        </p:tgtEl>
                                      </p:cBhvr>
                                      <p:to x="100000" y="100000"/>
                                    </p:animScale>
                                    <p:animScale>
                                      <p:cBhvr>
                                        <p:cTn id="30" dur="26">
                                          <p:stCondLst>
                                            <p:cond delay="1642"/>
                                          </p:stCondLst>
                                        </p:cTn>
                                        <p:tgtEl>
                                          <p:spTgt spid="24"/>
                                        </p:tgtEl>
                                      </p:cBhvr>
                                      <p:to x="100000" y="90000"/>
                                    </p:animScale>
                                    <p:animScale>
                                      <p:cBhvr>
                                        <p:cTn id="31" dur="166" decel="50000">
                                          <p:stCondLst>
                                            <p:cond delay="1668"/>
                                          </p:stCondLst>
                                        </p:cTn>
                                        <p:tgtEl>
                                          <p:spTgt spid="24"/>
                                        </p:tgtEl>
                                      </p:cBhvr>
                                      <p:to x="100000" y="100000"/>
                                    </p:animScale>
                                    <p:animScale>
                                      <p:cBhvr>
                                        <p:cTn id="32" dur="26">
                                          <p:stCondLst>
                                            <p:cond delay="1808"/>
                                          </p:stCondLst>
                                        </p:cTn>
                                        <p:tgtEl>
                                          <p:spTgt spid="24"/>
                                        </p:tgtEl>
                                      </p:cBhvr>
                                      <p:to x="100000" y="95000"/>
                                    </p:animScale>
                                    <p:animScale>
                                      <p:cBhvr>
                                        <p:cTn id="33" dur="166" decel="50000">
                                          <p:stCondLst>
                                            <p:cond delay="1834"/>
                                          </p:stCondLst>
                                        </p:cTn>
                                        <p:tgtEl>
                                          <p:spTgt spid="2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 grpId="0"/>
      <p:bldP spid="2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1225118" y="217712"/>
            <a:ext cx="9754523" cy="584775"/>
          </a:xfrm>
          <a:prstGeom prst="rect">
            <a:avLst/>
          </a:prstGeom>
        </p:spPr>
        <p:txBody>
          <a:bodyPr wrap="square">
            <a:spAutoFit/>
          </a:bodyPr>
          <a:lstStyle/>
          <a:p>
            <a:r>
              <a:rPr lang="vi-VN" sz="3200" b="1" dirty="0">
                <a:solidFill>
                  <a:srgbClr val="0070C0"/>
                </a:solidFill>
              </a:rPr>
              <a:t>PHƯƠNG PHÁP DẠY </a:t>
            </a:r>
            <a:r>
              <a:rPr lang="vi-VN" sz="3200" b="1" dirty="0" smtClean="0">
                <a:solidFill>
                  <a:srgbClr val="0070C0"/>
                </a:solidFill>
              </a:rPr>
              <a:t>HỌC 1 TIẾT DẠY ĐỌC</a:t>
            </a:r>
            <a:endParaRPr lang="en-US" sz="3200" b="1" dirty="0">
              <a:solidFill>
                <a:srgbClr val="0070C0"/>
              </a:solidFill>
            </a:endParaRPr>
          </a:p>
        </p:txBody>
      </p:sp>
      <p:sp>
        <p:nvSpPr>
          <p:cNvPr id="2" name="TextBox 1"/>
          <p:cNvSpPr txBox="1"/>
          <p:nvPr/>
        </p:nvSpPr>
        <p:spPr>
          <a:xfrm>
            <a:off x="766119" y="890887"/>
            <a:ext cx="4077730" cy="707886"/>
          </a:xfrm>
          <a:prstGeom prst="rect">
            <a:avLst/>
          </a:prstGeom>
          <a:noFill/>
        </p:spPr>
        <p:txBody>
          <a:bodyPr wrap="square" rtlCol="0">
            <a:spAutoFit/>
          </a:bodyPr>
          <a:lstStyle/>
          <a:p>
            <a:r>
              <a:rPr lang="vi-VN" sz="4000" dirty="0" smtClean="0">
                <a:solidFill>
                  <a:prstClr val="black"/>
                </a:solidFill>
              </a:rPr>
              <a:t>(2) Đọc văn bản</a:t>
            </a:r>
            <a:endParaRPr lang="en-US" sz="4000" dirty="0">
              <a:solidFill>
                <a:prstClr val="black"/>
              </a:solidFill>
            </a:endParaRPr>
          </a:p>
        </p:txBody>
      </p:sp>
      <p:sp>
        <p:nvSpPr>
          <p:cNvPr id="24" name="TextBox 23"/>
          <p:cNvSpPr txBox="1"/>
          <p:nvPr/>
        </p:nvSpPr>
        <p:spPr>
          <a:xfrm>
            <a:off x="541746" y="1721109"/>
            <a:ext cx="11477647" cy="4031873"/>
          </a:xfrm>
          <a:prstGeom prst="rect">
            <a:avLst/>
          </a:prstGeom>
          <a:noFill/>
        </p:spPr>
        <p:txBody>
          <a:bodyPr wrap="square" rtlCol="0">
            <a:spAutoFit/>
          </a:bodyPr>
          <a:lstStyle/>
          <a:p>
            <a:pPr marL="571500" indent="-571500">
              <a:buFontTx/>
              <a:buChar char="-"/>
            </a:pPr>
            <a:r>
              <a:rPr lang="vi-VN" sz="3600" dirty="0" smtClean="0">
                <a:solidFill>
                  <a:srgbClr val="0432FF"/>
                </a:solidFill>
              </a:rPr>
              <a:t>GV hướng dẫn cả lớp:</a:t>
            </a:r>
          </a:p>
          <a:p>
            <a:r>
              <a:rPr lang="vi-VN" sz="3600" dirty="0" smtClean="0">
                <a:solidFill>
                  <a:prstClr val="black"/>
                </a:solidFill>
              </a:rPr>
              <a:t>+ Giới thiệu, gợi mở về nội dung bài đọc.</a:t>
            </a:r>
          </a:p>
          <a:p>
            <a:r>
              <a:rPr lang="vi-VN" sz="3600" dirty="0" smtClean="0">
                <a:solidFill>
                  <a:prstClr val="black"/>
                </a:solidFill>
              </a:rPr>
              <a:t>+ Đọc mẫu toàn bài đọc, HS đọc thầm VB.</a:t>
            </a:r>
          </a:p>
          <a:p>
            <a:r>
              <a:rPr lang="vi-VN" sz="3600" dirty="0" smtClean="0">
                <a:solidFill>
                  <a:prstClr val="black"/>
                </a:solidFill>
              </a:rPr>
              <a:t>+ Hướng dẫn HS luyện đọc một số từ ngữ khó đọc.</a:t>
            </a:r>
          </a:p>
          <a:p>
            <a:r>
              <a:rPr lang="vi-VN" sz="3600" dirty="0" smtClean="0">
                <a:solidFill>
                  <a:prstClr val="black"/>
                </a:solidFill>
              </a:rPr>
              <a:t>+ Hướng dẫn HS luyện đọc những câu dài.</a:t>
            </a:r>
          </a:p>
          <a:p>
            <a:r>
              <a:rPr lang="vi-VN" sz="3600" dirty="0" smtClean="0">
                <a:solidFill>
                  <a:prstClr val="black"/>
                </a:solidFill>
              </a:rPr>
              <a:t>+ Chia VB thành các đoạn.</a:t>
            </a:r>
          </a:p>
          <a:p>
            <a:endParaRPr lang="en-US" sz="4000" dirty="0">
              <a:solidFill>
                <a:prstClr val="black"/>
              </a:solidFill>
            </a:endParaRPr>
          </a:p>
        </p:txBody>
      </p:sp>
    </p:spTree>
    <p:extLst>
      <p:ext uri="{BB962C8B-B14F-4D97-AF65-F5344CB8AC3E}">
        <p14:creationId xmlns:p14="http://schemas.microsoft.com/office/powerpoint/2010/main" val="418627778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580">
                                          <p:stCondLst>
                                            <p:cond delay="0"/>
                                          </p:stCondLst>
                                        </p:cTn>
                                        <p:tgtEl>
                                          <p:spTgt spid="24"/>
                                        </p:tgtEl>
                                      </p:cBhvr>
                                    </p:animEffect>
                                    <p:anim calcmode="lin" valueType="num">
                                      <p:cBhvr>
                                        <p:cTn id="21"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26" dur="26">
                                          <p:stCondLst>
                                            <p:cond delay="650"/>
                                          </p:stCondLst>
                                        </p:cTn>
                                        <p:tgtEl>
                                          <p:spTgt spid="24"/>
                                        </p:tgtEl>
                                      </p:cBhvr>
                                      <p:to x="100000" y="60000"/>
                                    </p:animScale>
                                    <p:animScale>
                                      <p:cBhvr>
                                        <p:cTn id="27" dur="166" decel="50000">
                                          <p:stCondLst>
                                            <p:cond delay="676"/>
                                          </p:stCondLst>
                                        </p:cTn>
                                        <p:tgtEl>
                                          <p:spTgt spid="24"/>
                                        </p:tgtEl>
                                      </p:cBhvr>
                                      <p:to x="100000" y="100000"/>
                                    </p:animScale>
                                    <p:animScale>
                                      <p:cBhvr>
                                        <p:cTn id="28" dur="26">
                                          <p:stCondLst>
                                            <p:cond delay="1312"/>
                                          </p:stCondLst>
                                        </p:cTn>
                                        <p:tgtEl>
                                          <p:spTgt spid="24"/>
                                        </p:tgtEl>
                                      </p:cBhvr>
                                      <p:to x="100000" y="80000"/>
                                    </p:animScale>
                                    <p:animScale>
                                      <p:cBhvr>
                                        <p:cTn id="29" dur="166" decel="50000">
                                          <p:stCondLst>
                                            <p:cond delay="1338"/>
                                          </p:stCondLst>
                                        </p:cTn>
                                        <p:tgtEl>
                                          <p:spTgt spid="24"/>
                                        </p:tgtEl>
                                      </p:cBhvr>
                                      <p:to x="100000" y="100000"/>
                                    </p:animScale>
                                    <p:animScale>
                                      <p:cBhvr>
                                        <p:cTn id="30" dur="26">
                                          <p:stCondLst>
                                            <p:cond delay="1642"/>
                                          </p:stCondLst>
                                        </p:cTn>
                                        <p:tgtEl>
                                          <p:spTgt spid="24"/>
                                        </p:tgtEl>
                                      </p:cBhvr>
                                      <p:to x="100000" y="90000"/>
                                    </p:animScale>
                                    <p:animScale>
                                      <p:cBhvr>
                                        <p:cTn id="31" dur="166" decel="50000">
                                          <p:stCondLst>
                                            <p:cond delay="1668"/>
                                          </p:stCondLst>
                                        </p:cTn>
                                        <p:tgtEl>
                                          <p:spTgt spid="24"/>
                                        </p:tgtEl>
                                      </p:cBhvr>
                                      <p:to x="100000" y="100000"/>
                                    </p:animScale>
                                    <p:animScale>
                                      <p:cBhvr>
                                        <p:cTn id="32" dur="26">
                                          <p:stCondLst>
                                            <p:cond delay="1808"/>
                                          </p:stCondLst>
                                        </p:cTn>
                                        <p:tgtEl>
                                          <p:spTgt spid="24"/>
                                        </p:tgtEl>
                                      </p:cBhvr>
                                      <p:to x="100000" y="95000"/>
                                    </p:animScale>
                                    <p:animScale>
                                      <p:cBhvr>
                                        <p:cTn id="33" dur="166" decel="50000">
                                          <p:stCondLst>
                                            <p:cond delay="1834"/>
                                          </p:stCondLst>
                                        </p:cTn>
                                        <p:tgtEl>
                                          <p:spTgt spid="2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 grpId="0"/>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1127464" y="234608"/>
            <a:ext cx="9059005" cy="584775"/>
          </a:xfrm>
          <a:prstGeom prst="rect">
            <a:avLst/>
          </a:prstGeom>
        </p:spPr>
        <p:txBody>
          <a:bodyPr wrap="square">
            <a:spAutoFit/>
          </a:bodyPr>
          <a:lstStyle/>
          <a:p>
            <a:r>
              <a:rPr lang="vi-VN" sz="3200" b="1" dirty="0">
                <a:solidFill>
                  <a:srgbClr val="0070C0"/>
                </a:solidFill>
              </a:rPr>
              <a:t>PHƯƠNG PHÁP DẠY </a:t>
            </a:r>
            <a:r>
              <a:rPr lang="vi-VN" sz="3200" b="1" dirty="0" smtClean="0">
                <a:solidFill>
                  <a:srgbClr val="0070C0"/>
                </a:solidFill>
              </a:rPr>
              <a:t>HỌC 1 TIẾT DẠY ĐỌC</a:t>
            </a:r>
            <a:endParaRPr lang="en-US" sz="3200" b="1" dirty="0">
              <a:solidFill>
                <a:srgbClr val="0070C0"/>
              </a:solidFill>
            </a:endParaRPr>
          </a:p>
        </p:txBody>
      </p:sp>
      <p:sp>
        <p:nvSpPr>
          <p:cNvPr id="2" name="TextBox 1"/>
          <p:cNvSpPr txBox="1"/>
          <p:nvPr/>
        </p:nvSpPr>
        <p:spPr>
          <a:xfrm>
            <a:off x="766119" y="944153"/>
            <a:ext cx="8394814" cy="707886"/>
          </a:xfrm>
          <a:prstGeom prst="rect">
            <a:avLst/>
          </a:prstGeom>
          <a:noFill/>
        </p:spPr>
        <p:txBody>
          <a:bodyPr wrap="square" rtlCol="0">
            <a:spAutoFit/>
          </a:bodyPr>
          <a:lstStyle/>
          <a:p>
            <a:r>
              <a:rPr lang="vi-VN" sz="4000" dirty="0" smtClean="0">
                <a:solidFill>
                  <a:prstClr val="black"/>
                </a:solidFill>
              </a:rPr>
              <a:t>- </a:t>
            </a:r>
            <a:r>
              <a:rPr lang="vi-VN" sz="3600" dirty="0" smtClean="0">
                <a:solidFill>
                  <a:srgbClr val="0432FF"/>
                </a:solidFill>
              </a:rPr>
              <a:t>HS luyện đọc theo nhóm:</a:t>
            </a:r>
            <a:endParaRPr lang="en-US" sz="3600" dirty="0">
              <a:solidFill>
                <a:srgbClr val="0432FF"/>
              </a:solidFill>
            </a:endParaRPr>
          </a:p>
        </p:txBody>
      </p:sp>
      <p:sp>
        <p:nvSpPr>
          <p:cNvPr id="24" name="TextBox 23"/>
          <p:cNvSpPr txBox="1"/>
          <p:nvPr/>
        </p:nvSpPr>
        <p:spPr>
          <a:xfrm>
            <a:off x="550622" y="1836518"/>
            <a:ext cx="11477647" cy="4401205"/>
          </a:xfrm>
          <a:prstGeom prst="rect">
            <a:avLst/>
          </a:prstGeom>
          <a:noFill/>
        </p:spPr>
        <p:txBody>
          <a:bodyPr wrap="square" rtlCol="0">
            <a:spAutoFit/>
          </a:bodyPr>
          <a:lstStyle/>
          <a:p>
            <a:r>
              <a:rPr lang="vi-VN" sz="4000" dirty="0" smtClean="0">
                <a:solidFill>
                  <a:prstClr val="black"/>
                </a:solidFill>
              </a:rPr>
              <a:t>+ HS đọc nối tiếp từng đoạn theo nhóm cho đến hết bài.</a:t>
            </a:r>
          </a:p>
          <a:p>
            <a:r>
              <a:rPr lang="vi-VN" sz="4000" dirty="0" smtClean="0">
                <a:solidFill>
                  <a:prstClr val="black"/>
                </a:solidFill>
              </a:rPr>
              <a:t>+ GV giúp những HS gặp khó khăn, khen ngợi HS đọc tiến bộ.</a:t>
            </a:r>
          </a:p>
          <a:p>
            <a:r>
              <a:rPr lang="vi-VN" sz="4000" dirty="0" smtClean="0">
                <a:solidFill>
                  <a:prstClr val="black"/>
                </a:solidFill>
              </a:rPr>
              <a:t>+ GV mời 1-2HS đọc lời giải thích nghĩa của một số từ ngữ</a:t>
            </a:r>
          </a:p>
          <a:p>
            <a:r>
              <a:rPr lang="vi-VN" sz="4000" dirty="0" smtClean="0">
                <a:solidFill>
                  <a:prstClr val="black"/>
                </a:solidFill>
              </a:rPr>
              <a:t>+ GV mời 1HS đọc lại toàn bộ VB.</a:t>
            </a:r>
            <a:endParaRPr lang="en-US" sz="4000" dirty="0">
              <a:solidFill>
                <a:prstClr val="black"/>
              </a:solidFill>
            </a:endParaRPr>
          </a:p>
        </p:txBody>
      </p:sp>
    </p:spTree>
    <p:extLst>
      <p:ext uri="{BB962C8B-B14F-4D97-AF65-F5344CB8AC3E}">
        <p14:creationId xmlns:p14="http://schemas.microsoft.com/office/powerpoint/2010/main" val="206080771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 grpId="0"/>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1233996" y="305629"/>
            <a:ext cx="9147783" cy="584775"/>
          </a:xfrm>
          <a:prstGeom prst="rect">
            <a:avLst/>
          </a:prstGeom>
        </p:spPr>
        <p:txBody>
          <a:bodyPr wrap="square">
            <a:spAutoFit/>
          </a:bodyPr>
          <a:lstStyle/>
          <a:p>
            <a:r>
              <a:rPr lang="vi-VN" sz="3200" b="1" dirty="0">
                <a:solidFill>
                  <a:srgbClr val="0070C0"/>
                </a:solidFill>
              </a:rPr>
              <a:t>PHƯƠNG PHÁP DẠY </a:t>
            </a:r>
            <a:r>
              <a:rPr lang="vi-VN" sz="3200" b="1" dirty="0" smtClean="0">
                <a:solidFill>
                  <a:srgbClr val="0070C0"/>
                </a:solidFill>
              </a:rPr>
              <a:t>HỌC 1 TIẾT DẠY ĐỌC</a:t>
            </a:r>
            <a:endParaRPr lang="en-US" sz="3200" b="1" dirty="0">
              <a:solidFill>
                <a:srgbClr val="0070C0"/>
              </a:solidFill>
            </a:endParaRPr>
          </a:p>
        </p:txBody>
      </p:sp>
      <p:sp>
        <p:nvSpPr>
          <p:cNvPr id="2" name="TextBox 1"/>
          <p:cNvSpPr txBox="1"/>
          <p:nvPr/>
        </p:nvSpPr>
        <p:spPr>
          <a:xfrm>
            <a:off x="766119" y="970785"/>
            <a:ext cx="5820948" cy="584775"/>
          </a:xfrm>
          <a:prstGeom prst="rect">
            <a:avLst/>
          </a:prstGeom>
          <a:noFill/>
        </p:spPr>
        <p:txBody>
          <a:bodyPr wrap="square" rtlCol="0">
            <a:spAutoFit/>
          </a:bodyPr>
          <a:lstStyle/>
          <a:p>
            <a:r>
              <a:rPr lang="vi-VN" sz="3200" dirty="0" smtClean="0">
                <a:solidFill>
                  <a:prstClr val="black"/>
                </a:solidFill>
              </a:rPr>
              <a:t>(3) Trả lời câu hỏi</a:t>
            </a:r>
            <a:endParaRPr lang="en-US" sz="3200" dirty="0">
              <a:solidFill>
                <a:prstClr val="black"/>
              </a:solidFill>
            </a:endParaRPr>
          </a:p>
        </p:txBody>
      </p:sp>
      <p:sp>
        <p:nvSpPr>
          <p:cNvPr id="24" name="TextBox 23"/>
          <p:cNvSpPr txBox="1"/>
          <p:nvPr/>
        </p:nvSpPr>
        <p:spPr>
          <a:xfrm>
            <a:off x="447508" y="1678671"/>
            <a:ext cx="11477647" cy="4524315"/>
          </a:xfrm>
          <a:prstGeom prst="rect">
            <a:avLst/>
          </a:prstGeom>
          <a:noFill/>
        </p:spPr>
        <p:txBody>
          <a:bodyPr wrap="square" rtlCol="0">
            <a:spAutoFit/>
          </a:bodyPr>
          <a:lstStyle/>
          <a:p>
            <a:pPr algn="just"/>
            <a:r>
              <a:rPr lang="vi-VN" sz="3200" dirty="0" smtClean="0"/>
              <a:t>- GV tổ chức cho HS làm việc theo nhiều hình thức: làm việc cá nhân, làm việc nhóm, làm việc chung cả lớp.</a:t>
            </a:r>
          </a:p>
          <a:p>
            <a:pPr algn="just"/>
            <a:r>
              <a:rPr lang="vi-VN" sz="3200" dirty="0" smtClean="0">
                <a:solidFill>
                  <a:srgbClr val="0432FF"/>
                </a:solidFill>
              </a:rPr>
              <a:t>- HS làm việc cá nhân và nhóm </a:t>
            </a:r>
            <a:r>
              <a:rPr lang="vi-VN" sz="3200" dirty="0" smtClean="0">
                <a:solidFill>
                  <a:prstClr val="black"/>
                </a:solidFill>
              </a:rPr>
              <a:t>(Có thể cho HS thảo luận nhóm để trả lời một lúc 2 câu hỏi):</a:t>
            </a:r>
          </a:p>
          <a:p>
            <a:pPr algn="just"/>
            <a:r>
              <a:rPr lang="vi-VN" sz="3200" dirty="0" smtClean="0">
                <a:solidFill>
                  <a:prstClr val="black"/>
                </a:solidFill>
              </a:rPr>
              <a:t>+ Từng em tự trả lời câu hỏi, sau đó trao đổi nhóm thống nhất đáp án.</a:t>
            </a:r>
          </a:p>
          <a:p>
            <a:pPr algn="just"/>
            <a:r>
              <a:rPr lang="vi-VN" sz="3200" dirty="0" smtClean="0">
                <a:solidFill>
                  <a:prstClr val="black"/>
                </a:solidFill>
              </a:rPr>
              <a:t>+ 2-3HS đại diện nhóm trả lời câu hỏi. GV và cả lớp nhận xét. Với những câu hỏi mở, GV nên khuyến khích HS trình bày theo quan điểm riêng.</a:t>
            </a:r>
            <a:endParaRPr lang="en-US" sz="3200" dirty="0">
              <a:solidFill>
                <a:prstClr val="black"/>
              </a:solidFill>
            </a:endParaRPr>
          </a:p>
        </p:txBody>
      </p:sp>
    </p:spTree>
    <p:extLst>
      <p:ext uri="{BB962C8B-B14F-4D97-AF65-F5344CB8AC3E}">
        <p14:creationId xmlns:p14="http://schemas.microsoft.com/office/powerpoint/2010/main" val="206080771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5" presetClass="entr" presetSubtype="0"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2000"/>
                                        <p:tgtEl>
                                          <p:spTgt spid="24"/>
                                        </p:tgtEl>
                                      </p:cBhvr>
                                    </p:animEffect>
                                    <p:anim calcmode="lin" valueType="num">
                                      <p:cBhvr>
                                        <p:cTn id="19" dur="2000" fill="hold"/>
                                        <p:tgtEl>
                                          <p:spTgt spid="24"/>
                                        </p:tgtEl>
                                        <p:attrNameLst>
                                          <p:attrName>ppt_w</p:attrName>
                                        </p:attrNameLst>
                                      </p:cBhvr>
                                      <p:tavLst>
                                        <p:tav tm="0" fmla="#ppt_w*sin(2.5*pi*$)">
                                          <p:val>
                                            <p:fltVal val="0"/>
                                          </p:val>
                                        </p:tav>
                                        <p:tav tm="100000">
                                          <p:val>
                                            <p:fltVal val="1"/>
                                          </p:val>
                                        </p:tav>
                                      </p:tavLst>
                                    </p:anim>
                                    <p:anim calcmode="lin" valueType="num">
                                      <p:cBhvr>
                                        <p:cTn id="20" dur="2000" fill="hold"/>
                                        <p:tgtEl>
                                          <p:spTgt spid="2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 grpId="0"/>
      <p:bldP spid="2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5632" y="1368469"/>
            <a:ext cx="11477647" cy="4524315"/>
          </a:xfrm>
          <a:prstGeom prst="rect">
            <a:avLst/>
          </a:prstGeom>
          <a:noFill/>
        </p:spPr>
        <p:txBody>
          <a:bodyPr wrap="square" rtlCol="0">
            <a:spAutoFit/>
          </a:bodyPr>
          <a:lstStyle/>
          <a:p>
            <a:r>
              <a:rPr lang="vi-VN" sz="3200" dirty="0" smtClean="0">
                <a:solidFill>
                  <a:srgbClr val="0432FF"/>
                </a:solidFill>
              </a:rPr>
              <a:t>- Hình thức làm việc chung cả lớp:</a:t>
            </a:r>
          </a:p>
          <a:p>
            <a:r>
              <a:rPr lang="vi-VN" sz="3200" dirty="0" smtClean="0">
                <a:solidFill>
                  <a:prstClr val="black"/>
                </a:solidFill>
              </a:rPr>
              <a:t>+ Một HS đọc to câu hỏi, cả lớp đọc thầm. (GV có thể nhắc HS đọc lại đoạn văn có liên quan và tìm câu trả lời).</a:t>
            </a:r>
          </a:p>
          <a:p>
            <a:r>
              <a:rPr lang="vi-VN" sz="3200" dirty="0" smtClean="0">
                <a:solidFill>
                  <a:prstClr val="black"/>
                </a:solidFill>
              </a:rPr>
              <a:t>+ GV mời 2-3HS trả lời câu hỏi. GV và cả lớp nhận xét, chốt đáp án.</a:t>
            </a:r>
          </a:p>
          <a:p>
            <a:r>
              <a:rPr lang="vi-VN" sz="3200" dirty="0" smtClean="0">
                <a:solidFill>
                  <a:prstClr val="black"/>
                </a:solidFill>
              </a:rPr>
              <a:t>Lưu ý: - Sau khi chốt câu trả lời, tùy theo đối tượng HS, GV có thể mở rộng câu hỏi liên hệ thực tế.</a:t>
            </a:r>
          </a:p>
          <a:p>
            <a:r>
              <a:rPr lang="vi-VN" sz="3200" dirty="0" smtClean="0">
                <a:solidFill>
                  <a:prstClr val="black"/>
                </a:solidFill>
              </a:rPr>
              <a:t>- Trong khi HS làm việc nhóm, GV cần theo dõi các nhóm, hỗ trợ những HS gặp khó khăn trong nhóm.</a:t>
            </a:r>
            <a:endParaRPr lang="vi-VN" sz="4000" dirty="0" smtClean="0">
              <a:solidFill>
                <a:prstClr val="black"/>
              </a:solidFill>
            </a:endParaRPr>
          </a:p>
        </p:txBody>
      </p:sp>
      <p:sp>
        <p:nvSpPr>
          <p:cNvPr id="4" name="Rectangle 3"/>
          <p:cNvSpPr/>
          <p:nvPr/>
        </p:nvSpPr>
        <p:spPr>
          <a:xfrm>
            <a:off x="1233996" y="393656"/>
            <a:ext cx="9147783" cy="584775"/>
          </a:xfrm>
          <a:prstGeom prst="rect">
            <a:avLst/>
          </a:prstGeom>
        </p:spPr>
        <p:txBody>
          <a:bodyPr wrap="square">
            <a:spAutoFit/>
          </a:bodyPr>
          <a:lstStyle/>
          <a:p>
            <a:r>
              <a:rPr lang="vi-VN" sz="3200" b="1" dirty="0">
                <a:solidFill>
                  <a:srgbClr val="0070C0"/>
                </a:solidFill>
              </a:rPr>
              <a:t>PHƯƠNG PHÁP DẠY </a:t>
            </a:r>
            <a:r>
              <a:rPr lang="vi-VN" sz="3200" b="1" dirty="0" smtClean="0">
                <a:solidFill>
                  <a:srgbClr val="0070C0"/>
                </a:solidFill>
              </a:rPr>
              <a:t>HỌC 1 TIẾT DẠY ĐỌC</a:t>
            </a:r>
            <a:endParaRPr lang="en-US" sz="3200" b="1" dirty="0">
              <a:solidFill>
                <a:srgbClr val="0070C0"/>
              </a:solidFill>
            </a:endParaRPr>
          </a:p>
        </p:txBody>
      </p:sp>
    </p:spTree>
    <p:extLst>
      <p:ext uri="{BB962C8B-B14F-4D97-AF65-F5344CB8AC3E}">
        <p14:creationId xmlns:p14="http://schemas.microsoft.com/office/powerpoint/2010/main" val="198612180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1464816" y="172465"/>
            <a:ext cx="9019712" cy="584775"/>
          </a:xfrm>
          <a:prstGeom prst="rect">
            <a:avLst/>
          </a:prstGeom>
        </p:spPr>
        <p:txBody>
          <a:bodyPr wrap="square">
            <a:spAutoFit/>
          </a:bodyPr>
          <a:lstStyle/>
          <a:p>
            <a:r>
              <a:rPr lang="vi-VN" sz="3200" b="1" dirty="0">
                <a:solidFill>
                  <a:srgbClr val="0070C0"/>
                </a:solidFill>
              </a:rPr>
              <a:t>PHƯƠNG PHÁP DẠY </a:t>
            </a:r>
            <a:r>
              <a:rPr lang="vi-VN" sz="3200" b="1" dirty="0" smtClean="0">
                <a:solidFill>
                  <a:srgbClr val="0070C0"/>
                </a:solidFill>
              </a:rPr>
              <a:t>HỌC 1 TIẾT DẠY ĐỌC</a:t>
            </a:r>
            <a:endParaRPr lang="en-US" sz="3200" b="1" dirty="0">
              <a:solidFill>
                <a:srgbClr val="0070C0"/>
              </a:solidFill>
            </a:endParaRPr>
          </a:p>
        </p:txBody>
      </p:sp>
      <p:sp>
        <p:nvSpPr>
          <p:cNvPr id="2" name="TextBox 1"/>
          <p:cNvSpPr txBox="1"/>
          <p:nvPr/>
        </p:nvSpPr>
        <p:spPr>
          <a:xfrm>
            <a:off x="541131" y="839134"/>
            <a:ext cx="10867081" cy="1261884"/>
          </a:xfrm>
          <a:prstGeom prst="rect">
            <a:avLst/>
          </a:prstGeom>
          <a:noFill/>
        </p:spPr>
        <p:txBody>
          <a:bodyPr wrap="square" rtlCol="0">
            <a:spAutoFit/>
          </a:bodyPr>
          <a:lstStyle/>
          <a:p>
            <a:r>
              <a:rPr lang="vi-VN" sz="4000" dirty="0" smtClean="0">
                <a:solidFill>
                  <a:prstClr val="black"/>
                </a:solidFill>
              </a:rPr>
              <a:t>(</a:t>
            </a:r>
            <a:r>
              <a:rPr lang="vi-VN" sz="3600" dirty="0" smtClean="0">
                <a:solidFill>
                  <a:prstClr val="black"/>
                </a:solidFill>
              </a:rPr>
              <a:t>4) Đọc hiểu: SGK TV2 thiết kế những câu hỏi, yêu cầu đọc hiểu đa dạng, chẳng hạn:</a:t>
            </a:r>
            <a:endParaRPr lang="en-US" sz="3600" dirty="0">
              <a:solidFill>
                <a:prstClr val="black"/>
              </a:solidFill>
            </a:endParaRPr>
          </a:p>
        </p:txBody>
      </p:sp>
      <p:sp>
        <p:nvSpPr>
          <p:cNvPr id="24" name="TextBox 23"/>
          <p:cNvSpPr txBox="1"/>
          <p:nvPr/>
        </p:nvSpPr>
        <p:spPr>
          <a:xfrm>
            <a:off x="541131" y="2271524"/>
            <a:ext cx="11477647" cy="2923877"/>
          </a:xfrm>
          <a:prstGeom prst="rect">
            <a:avLst/>
          </a:prstGeom>
          <a:noFill/>
        </p:spPr>
        <p:txBody>
          <a:bodyPr wrap="square" rtlCol="0">
            <a:spAutoFit/>
          </a:bodyPr>
          <a:lstStyle/>
          <a:p>
            <a:r>
              <a:rPr lang="vi-VN" sz="4000" dirty="0" smtClean="0">
                <a:solidFill>
                  <a:prstClr val="black"/>
                </a:solidFill>
              </a:rPr>
              <a:t>- </a:t>
            </a:r>
            <a:r>
              <a:rPr lang="vi-VN" sz="3600" dirty="0" smtClean="0">
                <a:solidFill>
                  <a:prstClr val="black"/>
                </a:solidFill>
              </a:rPr>
              <a:t>Kể lại, tả lại người, vật, sự việc.</a:t>
            </a:r>
          </a:p>
          <a:p>
            <a:r>
              <a:rPr lang="vi-VN" sz="3600" dirty="0" smtClean="0">
                <a:solidFill>
                  <a:prstClr val="black"/>
                </a:solidFill>
              </a:rPr>
              <a:t>- Đóng vai một nhân vật để kể về hành động, ý nghĩ, tình cảm, lời nói, đặc điểm,...của nhân vật.</a:t>
            </a:r>
          </a:p>
          <a:p>
            <a:r>
              <a:rPr lang="vi-VN" sz="3600" dirty="0" smtClean="0">
                <a:solidFill>
                  <a:prstClr val="black"/>
                </a:solidFill>
              </a:rPr>
              <a:t>- Đóng vai một nhân vật trong bài đọc để nói lời đối thoại giữa các nhân vật.</a:t>
            </a:r>
            <a:endParaRPr lang="en-US" sz="4000" dirty="0">
              <a:solidFill>
                <a:prstClr val="black"/>
              </a:solidFill>
            </a:endParaRPr>
          </a:p>
        </p:txBody>
      </p:sp>
    </p:spTree>
    <p:extLst>
      <p:ext uri="{BB962C8B-B14F-4D97-AF65-F5344CB8AC3E}">
        <p14:creationId xmlns:p14="http://schemas.microsoft.com/office/powerpoint/2010/main" val="39457379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580">
                                          <p:stCondLst>
                                            <p:cond delay="0"/>
                                          </p:stCondLst>
                                        </p:cTn>
                                        <p:tgtEl>
                                          <p:spTgt spid="24"/>
                                        </p:tgtEl>
                                      </p:cBhvr>
                                    </p:animEffect>
                                    <p:anim calcmode="lin" valueType="num">
                                      <p:cBhvr>
                                        <p:cTn id="21"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26" dur="26">
                                          <p:stCondLst>
                                            <p:cond delay="650"/>
                                          </p:stCondLst>
                                        </p:cTn>
                                        <p:tgtEl>
                                          <p:spTgt spid="24"/>
                                        </p:tgtEl>
                                      </p:cBhvr>
                                      <p:to x="100000" y="60000"/>
                                    </p:animScale>
                                    <p:animScale>
                                      <p:cBhvr>
                                        <p:cTn id="27" dur="166" decel="50000">
                                          <p:stCondLst>
                                            <p:cond delay="676"/>
                                          </p:stCondLst>
                                        </p:cTn>
                                        <p:tgtEl>
                                          <p:spTgt spid="24"/>
                                        </p:tgtEl>
                                      </p:cBhvr>
                                      <p:to x="100000" y="100000"/>
                                    </p:animScale>
                                    <p:animScale>
                                      <p:cBhvr>
                                        <p:cTn id="28" dur="26">
                                          <p:stCondLst>
                                            <p:cond delay="1312"/>
                                          </p:stCondLst>
                                        </p:cTn>
                                        <p:tgtEl>
                                          <p:spTgt spid="24"/>
                                        </p:tgtEl>
                                      </p:cBhvr>
                                      <p:to x="100000" y="80000"/>
                                    </p:animScale>
                                    <p:animScale>
                                      <p:cBhvr>
                                        <p:cTn id="29" dur="166" decel="50000">
                                          <p:stCondLst>
                                            <p:cond delay="1338"/>
                                          </p:stCondLst>
                                        </p:cTn>
                                        <p:tgtEl>
                                          <p:spTgt spid="24"/>
                                        </p:tgtEl>
                                      </p:cBhvr>
                                      <p:to x="100000" y="100000"/>
                                    </p:animScale>
                                    <p:animScale>
                                      <p:cBhvr>
                                        <p:cTn id="30" dur="26">
                                          <p:stCondLst>
                                            <p:cond delay="1642"/>
                                          </p:stCondLst>
                                        </p:cTn>
                                        <p:tgtEl>
                                          <p:spTgt spid="24"/>
                                        </p:tgtEl>
                                      </p:cBhvr>
                                      <p:to x="100000" y="90000"/>
                                    </p:animScale>
                                    <p:animScale>
                                      <p:cBhvr>
                                        <p:cTn id="31" dur="166" decel="50000">
                                          <p:stCondLst>
                                            <p:cond delay="1668"/>
                                          </p:stCondLst>
                                        </p:cTn>
                                        <p:tgtEl>
                                          <p:spTgt spid="24"/>
                                        </p:tgtEl>
                                      </p:cBhvr>
                                      <p:to x="100000" y="100000"/>
                                    </p:animScale>
                                    <p:animScale>
                                      <p:cBhvr>
                                        <p:cTn id="32" dur="26">
                                          <p:stCondLst>
                                            <p:cond delay="1808"/>
                                          </p:stCondLst>
                                        </p:cTn>
                                        <p:tgtEl>
                                          <p:spTgt spid="24"/>
                                        </p:tgtEl>
                                      </p:cBhvr>
                                      <p:to x="100000" y="95000"/>
                                    </p:animScale>
                                    <p:animScale>
                                      <p:cBhvr>
                                        <p:cTn id="33" dur="166" decel="50000">
                                          <p:stCondLst>
                                            <p:cond delay="1834"/>
                                          </p:stCondLst>
                                        </p:cTn>
                                        <p:tgtEl>
                                          <p:spTgt spid="2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 grpId="0"/>
      <p:bldP spid="2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555626" y="1435380"/>
            <a:ext cx="10869936" cy="3477875"/>
          </a:xfrm>
          <a:prstGeom prst="rect">
            <a:avLst/>
          </a:prstGeom>
          <a:noFill/>
        </p:spPr>
        <p:txBody>
          <a:bodyPr wrap="square" rtlCol="0">
            <a:spAutoFit/>
          </a:bodyPr>
          <a:lstStyle/>
          <a:p>
            <a:pPr algn="just"/>
            <a:r>
              <a:rPr lang="vi-VN" sz="4000" dirty="0" smtClean="0">
                <a:solidFill>
                  <a:prstClr val="black"/>
                </a:solidFill>
              </a:rPr>
              <a:t>- </a:t>
            </a:r>
            <a:r>
              <a:rPr lang="vi-VN" sz="3600" dirty="0" smtClean="0">
                <a:solidFill>
                  <a:prstClr val="black"/>
                </a:solidFill>
              </a:rPr>
              <a:t>Nói lời khuyên nhân vật, nới lời bày tỏ suy nghĩ, tình cảm đối với nhân vật, sự việc.</a:t>
            </a:r>
          </a:p>
          <a:p>
            <a:pPr algn="just"/>
            <a:r>
              <a:rPr lang="vi-VN" sz="3600" dirty="0" smtClean="0">
                <a:solidFill>
                  <a:prstClr val="black"/>
                </a:solidFill>
              </a:rPr>
              <a:t>- Đưa ra cách giải quyết khác, cách kết thúc khác so với cách giải quyết trong bài đọc.</a:t>
            </a:r>
          </a:p>
          <a:p>
            <a:pPr algn="just"/>
            <a:r>
              <a:rPr lang="vi-VN" sz="3600" dirty="0" smtClean="0">
                <a:solidFill>
                  <a:prstClr val="black"/>
                </a:solidFill>
              </a:rPr>
              <a:t>- Thảo luận, tranh luận về ý nghĩa của một số chi tiết quan trọng trong bài.</a:t>
            </a:r>
            <a:endParaRPr lang="en-US" sz="3600" dirty="0">
              <a:solidFill>
                <a:prstClr val="black"/>
              </a:solidFill>
            </a:endParaRPr>
          </a:p>
        </p:txBody>
      </p:sp>
    </p:spTree>
    <p:extLst>
      <p:ext uri="{BB962C8B-B14F-4D97-AF65-F5344CB8AC3E}">
        <p14:creationId xmlns:p14="http://schemas.microsoft.com/office/powerpoint/2010/main" val="339004494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426128" y="314508"/>
            <a:ext cx="11203619" cy="523220"/>
          </a:xfrm>
          <a:prstGeom prst="rect">
            <a:avLst/>
          </a:prstGeom>
        </p:spPr>
        <p:txBody>
          <a:bodyPr wrap="square">
            <a:spAutoFit/>
          </a:bodyPr>
          <a:lstStyle/>
          <a:p>
            <a:pPr algn="ctr"/>
            <a:r>
              <a:rPr lang="vi-VN" sz="2800" b="1" dirty="0">
                <a:solidFill>
                  <a:srgbClr val="0070C0"/>
                </a:solidFill>
              </a:rPr>
              <a:t>PHƯƠNG PHÁP </a:t>
            </a:r>
            <a:r>
              <a:rPr lang="vi-VN" sz="2800" b="1" dirty="0" smtClean="0">
                <a:solidFill>
                  <a:srgbClr val="0070C0"/>
                </a:solidFill>
              </a:rPr>
              <a:t>TỔ CHỨC HOẠT ĐỘNG </a:t>
            </a:r>
            <a:r>
              <a:rPr lang="vi-VN" sz="2800" b="1" dirty="0" smtClean="0">
                <a:solidFill>
                  <a:srgbClr val="FF0000"/>
                </a:solidFill>
              </a:rPr>
              <a:t>ĐỌC MỞ RỘNG</a:t>
            </a:r>
            <a:endParaRPr lang="en-US" sz="2800" b="1" dirty="0">
              <a:solidFill>
                <a:srgbClr val="FF0000"/>
              </a:solidFill>
            </a:endParaRPr>
          </a:p>
        </p:txBody>
      </p:sp>
      <p:sp>
        <p:nvSpPr>
          <p:cNvPr id="24" name="TextBox 23"/>
          <p:cNvSpPr txBox="1"/>
          <p:nvPr/>
        </p:nvSpPr>
        <p:spPr>
          <a:xfrm>
            <a:off x="426128" y="1266704"/>
            <a:ext cx="11477647" cy="2923877"/>
          </a:xfrm>
          <a:prstGeom prst="rect">
            <a:avLst/>
          </a:prstGeom>
          <a:noFill/>
        </p:spPr>
        <p:txBody>
          <a:bodyPr wrap="square" rtlCol="0">
            <a:spAutoFit/>
          </a:bodyPr>
          <a:lstStyle/>
          <a:p>
            <a:pPr algn="just"/>
            <a:r>
              <a:rPr lang="vi-VN" sz="4000" dirty="0" smtClean="0">
                <a:solidFill>
                  <a:prstClr val="black"/>
                </a:solidFill>
              </a:rPr>
              <a:t>- </a:t>
            </a:r>
            <a:r>
              <a:rPr lang="vi-VN" sz="3600" dirty="0" smtClean="0">
                <a:solidFill>
                  <a:prstClr val="black"/>
                </a:solidFill>
              </a:rPr>
              <a:t>Để chuẩn bị cho tiết </a:t>
            </a:r>
            <a:r>
              <a:rPr lang="vi-VN" sz="3600" i="1" dirty="0" smtClean="0">
                <a:solidFill>
                  <a:prstClr val="black"/>
                </a:solidFill>
              </a:rPr>
              <a:t>Đọc mở rộng</a:t>
            </a:r>
            <a:r>
              <a:rPr lang="vi-VN" sz="3600" dirty="0" smtClean="0">
                <a:solidFill>
                  <a:prstClr val="black"/>
                </a:solidFill>
              </a:rPr>
              <a:t> tại lớp, GV lưu ý giao nhiệm vụ cho HS tìm đọc các VB theo gợi ý trong SHS. HS có thể đọc những VB này ngoài giờ lên lớp.</a:t>
            </a:r>
          </a:p>
          <a:p>
            <a:pPr algn="just"/>
            <a:r>
              <a:rPr lang="vi-VN" sz="3600" dirty="0" smtClean="0">
                <a:solidFill>
                  <a:prstClr val="black"/>
                </a:solidFill>
              </a:rPr>
              <a:t>- HS có thể chọn sách đọc từ tủ sách của lớp, mượn thư viện trường hoặc tìm ở hiệu sách,...</a:t>
            </a:r>
            <a:endParaRPr lang="en-US" sz="3600" dirty="0">
              <a:solidFill>
                <a:prstClr val="black"/>
              </a:solidFill>
            </a:endParaRPr>
          </a:p>
        </p:txBody>
      </p:sp>
    </p:spTree>
    <p:extLst>
      <p:ext uri="{BB962C8B-B14F-4D97-AF65-F5344CB8AC3E}">
        <p14:creationId xmlns:p14="http://schemas.microsoft.com/office/powerpoint/2010/main" val="131086024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80">
                                          <p:stCondLst>
                                            <p:cond delay="0"/>
                                          </p:stCondLst>
                                        </p:cTn>
                                        <p:tgtEl>
                                          <p:spTgt spid="24"/>
                                        </p:tgtEl>
                                      </p:cBhvr>
                                    </p:animEffect>
                                    <p:anim calcmode="lin" valueType="num">
                                      <p:cBhvr>
                                        <p:cTn id="13"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8" dur="26">
                                          <p:stCondLst>
                                            <p:cond delay="650"/>
                                          </p:stCondLst>
                                        </p:cTn>
                                        <p:tgtEl>
                                          <p:spTgt spid="24"/>
                                        </p:tgtEl>
                                      </p:cBhvr>
                                      <p:to x="100000" y="60000"/>
                                    </p:animScale>
                                    <p:animScale>
                                      <p:cBhvr>
                                        <p:cTn id="19" dur="166" decel="50000">
                                          <p:stCondLst>
                                            <p:cond delay="676"/>
                                          </p:stCondLst>
                                        </p:cTn>
                                        <p:tgtEl>
                                          <p:spTgt spid="24"/>
                                        </p:tgtEl>
                                      </p:cBhvr>
                                      <p:to x="100000" y="100000"/>
                                    </p:animScale>
                                    <p:animScale>
                                      <p:cBhvr>
                                        <p:cTn id="20" dur="26">
                                          <p:stCondLst>
                                            <p:cond delay="1312"/>
                                          </p:stCondLst>
                                        </p:cTn>
                                        <p:tgtEl>
                                          <p:spTgt spid="24"/>
                                        </p:tgtEl>
                                      </p:cBhvr>
                                      <p:to x="100000" y="80000"/>
                                    </p:animScale>
                                    <p:animScale>
                                      <p:cBhvr>
                                        <p:cTn id="21" dur="166" decel="50000">
                                          <p:stCondLst>
                                            <p:cond delay="1338"/>
                                          </p:stCondLst>
                                        </p:cTn>
                                        <p:tgtEl>
                                          <p:spTgt spid="24"/>
                                        </p:tgtEl>
                                      </p:cBhvr>
                                      <p:to x="100000" y="100000"/>
                                    </p:animScale>
                                    <p:animScale>
                                      <p:cBhvr>
                                        <p:cTn id="22" dur="26">
                                          <p:stCondLst>
                                            <p:cond delay="1642"/>
                                          </p:stCondLst>
                                        </p:cTn>
                                        <p:tgtEl>
                                          <p:spTgt spid="24"/>
                                        </p:tgtEl>
                                      </p:cBhvr>
                                      <p:to x="100000" y="90000"/>
                                    </p:animScale>
                                    <p:animScale>
                                      <p:cBhvr>
                                        <p:cTn id="23" dur="166" decel="50000">
                                          <p:stCondLst>
                                            <p:cond delay="1668"/>
                                          </p:stCondLst>
                                        </p:cTn>
                                        <p:tgtEl>
                                          <p:spTgt spid="24"/>
                                        </p:tgtEl>
                                      </p:cBhvr>
                                      <p:to x="100000" y="100000"/>
                                    </p:animScale>
                                    <p:animScale>
                                      <p:cBhvr>
                                        <p:cTn id="24" dur="26">
                                          <p:stCondLst>
                                            <p:cond delay="1808"/>
                                          </p:stCondLst>
                                        </p:cTn>
                                        <p:tgtEl>
                                          <p:spTgt spid="24"/>
                                        </p:tgtEl>
                                      </p:cBhvr>
                                      <p:to x="100000" y="95000"/>
                                    </p:animScale>
                                    <p:animScale>
                                      <p:cBhvr>
                                        <p:cTn id="25" dur="166" decel="50000">
                                          <p:stCondLst>
                                            <p:cond delay="1834"/>
                                          </p:stCondLst>
                                        </p:cTn>
                                        <p:tgtEl>
                                          <p:spTgt spid="2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a:grpSpLocks/>
          </p:cNvGrpSpPr>
          <p:nvPr/>
        </p:nvGrpSpPr>
        <p:grpSpPr bwMode="auto">
          <a:xfrm>
            <a:off x="958026" y="223709"/>
            <a:ext cx="9944100" cy="1543052"/>
            <a:chOff x="961" y="1300"/>
            <a:chExt cx="5039" cy="819"/>
          </a:xfrm>
        </p:grpSpPr>
        <p:sp>
          <p:nvSpPr>
            <p:cNvPr id="4" name="AutoShape 5"/>
            <p:cNvSpPr>
              <a:spLocks noChangeArrowheads="1"/>
            </p:cNvSpPr>
            <p:nvPr/>
          </p:nvSpPr>
          <p:spPr bwMode="gray">
            <a:xfrm>
              <a:off x="961" y="1495"/>
              <a:ext cx="5039" cy="624"/>
            </a:xfrm>
            <a:prstGeom prst="roundRect">
              <a:avLst>
                <a:gd name="adj" fmla="val 16667"/>
              </a:avLst>
            </a:prstGeom>
            <a:solidFill>
              <a:schemeClr val="accent1">
                <a:lumMod val="60000"/>
                <a:lumOff val="40000"/>
              </a:schemeClr>
            </a:solidFill>
            <a:ln>
              <a:noFill/>
            </a:ln>
            <a:effectLst/>
            <a:scene3d>
              <a:camera prst="orthographicFront">
                <a:rot lat="0" lon="0" rev="0"/>
              </a:camera>
              <a:lightRig rig="contrasting" dir="t">
                <a:rot lat="0" lon="0" rev="7800000"/>
              </a:lightRig>
            </a:scene3d>
            <a:sp3d>
              <a:bevelT w="139700" h="139700"/>
            </a:sp3d>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vi-VN" sz="2667"/>
            </a:p>
          </p:txBody>
        </p:sp>
        <p:grpSp>
          <p:nvGrpSpPr>
            <p:cNvPr id="5" name="Group 10"/>
            <p:cNvGrpSpPr>
              <a:grpSpLocks/>
            </p:cNvGrpSpPr>
            <p:nvPr/>
          </p:nvGrpSpPr>
          <p:grpSpPr bwMode="auto">
            <a:xfrm>
              <a:off x="1189" y="1300"/>
              <a:ext cx="405" cy="393"/>
              <a:chOff x="1285" y="587"/>
              <a:chExt cx="667" cy="646"/>
            </a:xfrm>
          </p:grpSpPr>
          <p:sp>
            <p:nvSpPr>
              <p:cNvPr id="7" name="Oval 11"/>
              <p:cNvSpPr>
                <a:spLocks noChangeArrowheads="1"/>
              </p:cNvSpPr>
              <p:nvPr/>
            </p:nvSpPr>
            <p:spPr bwMode="gray">
              <a:xfrm>
                <a:off x="1285" y="638"/>
                <a:ext cx="667" cy="549"/>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endParaRPr lang="vi-VN" sz="2667"/>
              </a:p>
            </p:txBody>
          </p:sp>
          <p:sp>
            <p:nvSpPr>
              <p:cNvPr id="8" name="Oval 12"/>
              <p:cNvSpPr>
                <a:spLocks noChangeArrowheads="1"/>
              </p:cNvSpPr>
              <p:nvPr/>
            </p:nvSpPr>
            <p:spPr bwMode="gray">
              <a:xfrm>
                <a:off x="1304" y="587"/>
                <a:ext cx="646" cy="646"/>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vi-VN" sz="2667"/>
              </a:p>
            </p:txBody>
          </p:sp>
          <p:sp>
            <p:nvSpPr>
              <p:cNvPr id="9" name="Oval 13"/>
              <p:cNvSpPr>
                <a:spLocks noChangeArrowheads="1"/>
              </p:cNvSpPr>
              <p:nvPr/>
            </p:nvSpPr>
            <p:spPr bwMode="gray">
              <a:xfrm>
                <a:off x="1303" y="591"/>
                <a:ext cx="631" cy="630"/>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vi-VN" sz="2667"/>
              </a:p>
            </p:txBody>
          </p:sp>
          <p:sp>
            <p:nvSpPr>
              <p:cNvPr id="10" name="Oval 14"/>
              <p:cNvSpPr>
                <a:spLocks noChangeArrowheads="1"/>
              </p:cNvSpPr>
              <p:nvPr/>
            </p:nvSpPr>
            <p:spPr bwMode="gray">
              <a:xfrm>
                <a:off x="1304" y="597"/>
                <a:ext cx="599" cy="588"/>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vi-VN" sz="2667"/>
              </a:p>
            </p:txBody>
          </p:sp>
          <p:sp>
            <p:nvSpPr>
              <p:cNvPr id="11" name="Oval 15"/>
              <p:cNvSpPr>
                <a:spLocks noChangeArrowheads="1"/>
              </p:cNvSpPr>
              <p:nvPr/>
            </p:nvSpPr>
            <p:spPr bwMode="gray">
              <a:xfrm>
                <a:off x="1344" y="613"/>
                <a:ext cx="532" cy="478"/>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vi-VN" sz="2667"/>
              </a:p>
            </p:txBody>
          </p:sp>
        </p:grpSp>
        <p:sp>
          <p:nvSpPr>
            <p:cNvPr id="6" name="Text Box 16"/>
            <p:cNvSpPr txBox="1">
              <a:spLocks noChangeArrowheads="1"/>
            </p:cNvSpPr>
            <p:nvPr/>
          </p:nvSpPr>
          <p:spPr bwMode="gray">
            <a:xfrm>
              <a:off x="1323" y="1354"/>
              <a:ext cx="132" cy="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algn="ctr" eaLnBrk="1" hangingPunct="1"/>
              <a:r>
                <a:rPr lang="en-US" sz="2667">
                  <a:solidFill>
                    <a:srgbClr val="000000"/>
                  </a:solidFill>
                </a:rPr>
                <a:t>I</a:t>
              </a:r>
              <a:endParaRPr lang="en-US" sz="2667"/>
            </a:p>
          </p:txBody>
        </p:sp>
      </p:grpSp>
      <p:grpSp>
        <p:nvGrpSpPr>
          <p:cNvPr id="12" name="Group 3"/>
          <p:cNvGrpSpPr>
            <a:grpSpLocks/>
          </p:cNvGrpSpPr>
          <p:nvPr/>
        </p:nvGrpSpPr>
        <p:grpSpPr bwMode="auto">
          <a:xfrm>
            <a:off x="985355" y="1786850"/>
            <a:ext cx="9944100" cy="1448849"/>
            <a:chOff x="989" y="1300"/>
            <a:chExt cx="5039" cy="769"/>
          </a:xfrm>
        </p:grpSpPr>
        <p:sp>
          <p:nvSpPr>
            <p:cNvPr id="13" name="AutoShape 5"/>
            <p:cNvSpPr>
              <a:spLocks noChangeArrowheads="1"/>
            </p:cNvSpPr>
            <p:nvPr/>
          </p:nvSpPr>
          <p:spPr bwMode="gray">
            <a:xfrm>
              <a:off x="989" y="1495"/>
              <a:ext cx="5039" cy="574"/>
            </a:xfrm>
            <a:prstGeom prst="roundRect">
              <a:avLst>
                <a:gd name="adj" fmla="val 16667"/>
              </a:avLst>
            </a:prstGeom>
            <a:solidFill>
              <a:srgbClr val="F9CFD9"/>
            </a:solidFill>
            <a:ln>
              <a:noFill/>
            </a:ln>
            <a:effectLst/>
            <a:scene3d>
              <a:camera prst="orthographicFront">
                <a:rot lat="0" lon="0" rev="0"/>
              </a:camera>
              <a:lightRig rig="contrasting" dir="tr">
                <a:rot lat="0" lon="0" rev="7800000"/>
              </a:lightRig>
            </a:scene3d>
            <a:sp3d>
              <a:bevelT w="139700" h="139700"/>
            </a:sp3d>
            <a:extLst/>
          </p:spPr>
          <p:style>
            <a:lnRef idx="1">
              <a:schemeClr val="accent3"/>
            </a:lnRef>
            <a:fillRef idx="3">
              <a:schemeClr val="accent3"/>
            </a:fillRef>
            <a:effectRef idx="2">
              <a:schemeClr val="accent3"/>
            </a:effectRef>
            <a:fontRef idx="minor">
              <a:schemeClr val="lt1"/>
            </a:fontRef>
          </p:style>
          <p:txBody>
            <a:bodyPr wrap="none" anchor="ctr"/>
            <a:lstStyle/>
            <a:p>
              <a:pPr eaLnBrk="1" hangingPunct="1"/>
              <a:endParaRPr lang="vi-VN" sz="2667"/>
            </a:p>
          </p:txBody>
        </p:sp>
        <p:grpSp>
          <p:nvGrpSpPr>
            <p:cNvPr id="14" name="Group 10"/>
            <p:cNvGrpSpPr>
              <a:grpSpLocks/>
            </p:cNvGrpSpPr>
            <p:nvPr/>
          </p:nvGrpSpPr>
          <p:grpSpPr bwMode="auto">
            <a:xfrm>
              <a:off x="1189" y="1300"/>
              <a:ext cx="423" cy="393"/>
              <a:chOff x="1285" y="587"/>
              <a:chExt cx="697" cy="646"/>
            </a:xfrm>
          </p:grpSpPr>
          <p:sp>
            <p:nvSpPr>
              <p:cNvPr id="16" name="Oval 11"/>
              <p:cNvSpPr>
                <a:spLocks noChangeArrowheads="1"/>
              </p:cNvSpPr>
              <p:nvPr/>
            </p:nvSpPr>
            <p:spPr bwMode="gray">
              <a:xfrm>
                <a:off x="1285" y="638"/>
                <a:ext cx="667" cy="549"/>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endParaRPr lang="vi-VN" sz="2667"/>
              </a:p>
            </p:txBody>
          </p:sp>
          <p:sp>
            <p:nvSpPr>
              <p:cNvPr id="17" name="Oval 12"/>
              <p:cNvSpPr>
                <a:spLocks noChangeArrowheads="1"/>
              </p:cNvSpPr>
              <p:nvPr/>
            </p:nvSpPr>
            <p:spPr bwMode="gray">
              <a:xfrm>
                <a:off x="1336" y="587"/>
                <a:ext cx="646" cy="646"/>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vi-VN" sz="2667"/>
              </a:p>
            </p:txBody>
          </p:sp>
          <p:sp>
            <p:nvSpPr>
              <p:cNvPr id="18" name="Oval 13"/>
              <p:cNvSpPr>
                <a:spLocks noChangeArrowheads="1"/>
              </p:cNvSpPr>
              <p:nvPr/>
            </p:nvSpPr>
            <p:spPr bwMode="gray">
              <a:xfrm>
                <a:off x="1303" y="591"/>
                <a:ext cx="631" cy="630"/>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vi-VN" sz="2667"/>
              </a:p>
            </p:txBody>
          </p:sp>
          <p:sp>
            <p:nvSpPr>
              <p:cNvPr id="19" name="Oval 14"/>
              <p:cNvSpPr>
                <a:spLocks noChangeArrowheads="1"/>
              </p:cNvSpPr>
              <p:nvPr/>
            </p:nvSpPr>
            <p:spPr bwMode="gray">
              <a:xfrm>
                <a:off x="1309" y="597"/>
                <a:ext cx="599" cy="588"/>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vi-VN" sz="2667"/>
              </a:p>
            </p:txBody>
          </p:sp>
          <p:sp>
            <p:nvSpPr>
              <p:cNvPr id="20" name="Oval 15"/>
              <p:cNvSpPr>
                <a:spLocks noChangeArrowheads="1"/>
              </p:cNvSpPr>
              <p:nvPr/>
            </p:nvSpPr>
            <p:spPr bwMode="gray">
              <a:xfrm>
                <a:off x="1344" y="613"/>
                <a:ext cx="532" cy="478"/>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vi-VN" sz="2667"/>
              </a:p>
            </p:txBody>
          </p:sp>
        </p:grpSp>
        <p:sp>
          <p:nvSpPr>
            <p:cNvPr id="15" name="Text Box 16"/>
            <p:cNvSpPr txBox="1">
              <a:spLocks noChangeArrowheads="1"/>
            </p:cNvSpPr>
            <p:nvPr/>
          </p:nvSpPr>
          <p:spPr bwMode="gray">
            <a:xfrm>
              <a:off x="1298" y="1354"/>
              <a:ext cx="177" cy="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algn="ctr" eaLnBrk="1" hangingPunct="1"/>
              <a:r>
                <a:rPr lang="en-US" sz="2667">
                  <a:solidFill>
                    <a:srgbClr val="000000"/>
                  </a:solidFill>
                </a:rPr>
                <a:t>II</a:t>
              </a:r>
              <a:endParaRPr lang="en-US" sz="2667"/>
            </a:p>
          </p:txBody>
        </p:sp>
      </p:grpSp>
      <p:sp>
        <p:nvSpPr>
          <p:cNvPr id="21" name="Rectangle 20"/>
          <p:cNvSpPr/>
          <p:nvPr/>
        </p:nvSpPr>
        <p:spPr>
          <a:xfrm>
            <a:off x="2371666" y="909131"/>
            <a:ext cx="8269001" cy="502766"/>
          </a:xfrm>
          <a:prstGeom prst="rect">
            <a:avLst/>
          </a:prstGeom>
        </p:spPr>
        <p:txBody>
          <a:bodyPr wrap="square">
            <a:spAutoFit/>
          </a:bodyPr>
          <a:lstStyle/>
          <a:p>
            <a:r>
              <a:rPr lang="vi-VN" sz="2667" b="1" dirty="0" smtClean="0">
                <a:solidFill>
                  <a:srgbClr val="FFFF00"/>
                </a:solidFill>
              </a:rPr>
              <a:t>GIỚI THIỆU CHUNG VỀ SGK TV2</a:t>
            </a:r>
            <a:endParaRPr lang="en-US" sz="2667" b="1" dirty="0">
              <a:solidFill>
                <a:srgbClr val="FFFF00"/>
              </a:solidFill>
            </a:endParaRPr>
          </a:p>
        </p:txBody>
      </p:sp>
      <p:sp>
        <p:nvSpPr>
          <p:cNvPr id="22" name="Rectangle 21"/>
          <p:cNvSpPr/>
          <p:nvPr/>
        </p:nvSpPr>
        <p:spPr>
          <a:xfrm>
            <a:off x="2364492" y="2259892"/>
            <a:ext cx="8572930" cy="502766"/>
          </a:xfrm>
          <a:prstGeom prst="rect">
            <a:avLst/>
          </a:prstGeom>
        </p:spPr>
        <p:txBody>
          <a:bodyPr wrap="square">
            <a:spAutoFit/>
          </a:bodyPr>
          <a:lstStyle/>
          <a:p>
            <a:r>
              <a:rPr lang="vi-VN" sz="2667" b="1" dirty="0">
                <a:solidFill>
                  <a:srgbClr val="0070C0"/>
                </a:solidFill>
              </a:rPr>
              <a:t>HƯỚNG DẪN, GỢI Ý PHƯƠNG PHÁP DẠY HỌC TV2</a:t>
            </a:r>
            <a:endParaRPr lang="en-US" sz="2667" b="1" dirty="0">
              <a:solidFill>
                <a:srgbClr val="0070C0"/>
              </a:solidFill>
            </a:endParaRPr>
          </a:p>
        </p:txBody>
      </p:sp>
      <p:grpSp>
        <p:nvGrpSpPr>
          <p:cNvPr id="23" name="Group 3"/>
          <p:cNvGrpSpPr>
            <a:grpSpLocks/>
          </p:cNvGrpSpPr>
          <p:nvPr/>
        </p:nvGrpSpPr>
        <p:grpSpPr bwMode="auto">
          <a:xfrm>
            <a:off x="1122894" y="4923475"/>
            <a:ext cx="9944100" cy="1420588"/>
            <a:chOff x="961" y="1303"/>
            <a:chExt cx="5039" cy="754"/>
          </a:xfrm>
        </p:grpSpPr>
        <p:sp>
          <p:nvSpPr>
            <p:cNvPr id="24" name="AutoShape 5"/>
            <p:cNvSpPr>
              <a:spLocks noChangeArrowheads="1"/>
            </p:cNvSpPr>
            <p:nvPr/>
          </p:nvSpPr>
          <p:spPr bwMode="gray">
            <a:xfrm>
              <a:off x="961" y="1488"/>
              <a:ext cx="5039" cy="569"/>
            </a:xfrm>
            <a:prstGeom prst="roundRect">
              <a:avLst>
                <a:gd name="adj" fmla="val 16667"/>
              </a:avLst>
            </a:prstGeom>
            <a:solidFill>
              <a:srgbClr val="FFEFBD"/>
            </a:solidFill>
            <a:ln>
              <a:noFill/>
            </a:ln>
            <a:effectLst/>
            <a:scene3d>
              <a:camera prst="orthographicFront">
                <a:rot lat="0" lon="0" rev="0"/>
              </a:camera>
              <a:lightRig rig="contrasting" dir="tr">
                <a:rot lat="0" lon="0" rev="7800000"/>
              </a:lightRig>
            </a:scene3d>
            <a:sp3d>
              <a:bevelT w="139700" h="139700"/>
            </a:sp3d>
            <a:extLst/>
          </p:spPr>
          <p:style>
            <a:lnRef idx="1">
              <a:schemeClr val="accent3"/>
            </a:lnRef>
            <a:fillRef idx="3">
              <a:schemeClr val="accent3"/>
            </a:fillRef>
            <a:effectRef idx="2">
              <a:schemeClr val="accent3"/>
            </a:effectRef>
            <a:fontRef idx="minor">
              <a:schemeClr val="lt1"/>
            </a:fontRef>
          </p:style>
          <p:txBody>
            <a:bodyPr wrap="none" anchor="ctr"/>
            <a:lstStyle/>
            <a:p>
              <a:pPr eaLnBrk="1" hangingPunct="1"/>
              <a:endParaRPr lang="vi-VN" sz="2667"/>
            </a:p>
          </p:txBody>
        </p:sp>
        <p:grpSp>
          <p:nvGrpSpPr>
            <p:cNvPr id="25" name="Group 10"/>
            <p:cNvGrpSpPr>
              <a:grpSpLocks/>
            </p:cNvGrpSpPr>
            <p:nvPr/>
          </p:nvGrpSpPr>
          <p:grpSpPr bwMode="auto">
            <a:xfrm>
              <a:off x="1067" y="1303"/>
              <a:ext cx="516" cy="683"/>
              <a:chOff x="1084" y="591"/>
              <a:chExt cx="850" cy="1122"/>
            </a:xfrm>
          </p:grpSpPr>
          <p:sp>
            <p:nvSpPr>
              <p:cNvPr id="27" name="Oval 11"/>
              <p:cNvSpPr>
                <a:spLocks noChangeArrowheads="1"/>
              </p:cNvSpPr>
              <p:nvPr/>
            </p:nvSpPr>
            <p:spPr bwMode="gray">
              <a:xfrm>
                <a:off x="1084" y="1066"/>
                <a:ext cx="667" cy="549"/>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endParaRPr lang="vi-VN" sz="2667"/>
              </a:p>
            </p:txBody>
          </p:sp>
          <p:sp>
            <p:nvSpPr>
              <p:cNvPr id="28" name="Oval 12"/>
              <p:cNvSpPr>
                <a:spLocks noChangeArrowheads="1"/>
              </p:cNvSpPr>
              <p:nvPr/>
            </p:nvSpPr>
            <p:spPr bwMode="gray">
              <a:xfrm>
                <a:off x="1105" y="1067"/>
                <a:ext cx="646" cy="646"/>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vi-VN" sz="2667"/>
              </a:p>
            </p:txBody>
          </p:sp>
          <p:sp>
            <p:nvSpPr>
              <p:cNvPr id="29" name="Oval 13"/>
              <p:cNvSpPr>
                <a:spLocks noChangeArrowheads="1"/>
              </p:cNvSpPr>
              <p:nvPr/>
            </p:nvSpPr>
            <p:spPr bwMode="gray">
              <a:xfrm>
                <a:off x="1303" y="591"/>
                <a:ext cx="631" cy="630"/>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vi-VN" sz="2667"/>
              </a:p>
            </p:txBody>
          </p:sp>
          <p:sp>
            <p:nvSpPr>
              <p:cNvPr id="30" name="Oval 14"/>
              <p:cNvSpPr>
                <a:spLocks noChangeArrowheads="1"/>
              </p:cNvSpPr>
              <p:nvPr/>
            </p:nvSpPr>
            <p:spPr bwMode="gray">
              <a:xfrm>
                <a:off x="1105" y="1066"/>
                <a:ext cx="599" cy="588"/>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vi-VN" sz="2667"/>
              </a:p>
            </p:txBody>
          </p:sp>
          <p:sp>
            <p:nvSpPr>
              <p:cNvPr id="31" name="Oval 15"/>
              <p:cNvSpPr>
                <a:spLocks noChangeArrowheads="1"/>
              </p:cNvSpPr>
              <p:nvPr/>
            </p:nvSpPr>
            <p:spPr bwMode="gray">
              <a:xfrm>
                <a:off x="1344" y="613"/>
                <a:ext cx="532" cy="478"/>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vi-VN" sz="2667"/>
              </a:p>
            </p:txBody>
          </p:sp>
        </p:grpSp>
        <p:sp>
          <p:nvSpPr>
            <p:cNvPr id="26" name="Text Box 16"/>
            <p:cNvSpPr txBox="1">
              <a:spLocks noChangeArrowheads="1"/>
            </p:cNvSpPr>
            <p:nvPr/>
          </p:nvSpPr>
          <p:spPr bwMode="gray">
            <a:xfrm>
              <a:off x="1155" y="1673"/>
              <a:ext cx="257" cy="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algn="ctr" eaLnBrk="1" hangingPunct="1"/>
              <a:r>
                <a:rPr lang="vi-VN" sz="2667" dirty="0" smtClean="0"/>
                <a:t>IV</a:t>
              </a:r>
              <a:endParaRPr lang="en-US" sz="2667" dirty="0"/>
            </a:p>
          </p:txBody>
        </p:sp>
      </p:grpSp>
      <p:sp>
        <p:nvSpPr>
          <p:cNvPr id="32" name="Rectangle 31"/>
          <p:cNvSpPr/>
          <p:nvPr/>
        </p:nvSpPr>
        <p:spPr>
          <a:xfrm>
            <a:off x="2131134" y="5554056"/>
            <a:ext cx="9853720" cy="502766"/>
          </a:xfrm>
          <a:prstGeom prst="rect">
            <a:avLst/>
          </a:prstGeom>
        </p:spPr>
        <p:txBody>
          <a:bodyPr wrap="square">
            <a:spAutoFit/>
          </a:bodyPr>
          <a:lstStyle/>
          <a:p>
            <a:r>
              <a:rPr lang="vi-VN" sz="2667" b="1" dirty="0" smtClean="0">
                <a:solidFill>
                  <a:srgbClr val="C00000"/>
                </a:solidFill>
              </a:rPr>
              <a:t>HƯỚNG DẪN SỬ DỤNG SGV </a:t>
            </a:r>
            <a:r>
              <a:rPr lang="en-US" sz="2667" b="1" dirty="0" smtClean="0">
                <a:solidFill>
                  <a:srgbClr val="C00000"/>
                </a:solidFill>
              </a:rPr>
              <a:t>VÀ </a:t>
            </a:r>
            <a:r>
              <a:rPr lang="en-US" sz="2667" b="1" dirty="0">
                <a:solidFill>
                  <a:srgbClr val="C00000"/>
                </a:solidFill>
              </a:rPr>
              <a:t>TÀI LIỆU BỔ </a:t>
            </a:r>
            <a:r>
              <a:rPr lang="en-US" sz="2667" b="1" dirty="0" smtClean="0">
                <a:solidFill>
                  <a:srgbClr val="C00000"/>
                </a:solidFill>
              </a:rPr>
              <a:t>TRỢ</a:t>
            </a:r>
            <a:r>
              <a:rPr lang="vi-VN" sz="2667" b="1" dirty="0" smtClean="0">
                <a:solidFill>
                  <a:srgbClr val="C00000"/>
                </a:solidFill>
              </a:rPr>
              <a:t>, HỌC LIỆU</a:t>
            </a:r>
            <a:endParaRPr lang="en-US" sz="2667" b="1" dirty="0">
              <a:solidFill>
                <a:srgbClr val="C00000"/>
              </a:solidFill>
            </a:endParaRPr>
          </a:p>
        </p:txBody>
      </p:sp>
      <p:grpSp>
        <p:nvGrpSpPr>
          <p:cNvPr id="42" name="Group 3"/>
          <p:cNvGrpSpPr>
            <a:grpSpLocks/>
          </p:cNvGrpSpPr>
          <p:nvPr/>
        </p:nvGrpSpPr>
        <p:grpSpPr bwMode="auto">
          <a:xfrm>
            <a:off x="859218" y="3327702"/>
            <a:ext cx="9944100" cy="1543052"/>
            <a:chOff x="961" y="1300"/>
            <a:chExt cx="5039" cy="819"/>
          </a:xfrm>
        </p:grpSpPr>
        <p:sp>
          <p:nvSpPr>
            <p:cNvPr id="43" name="AutoShape 5"/>
            <p:cNvSpPr>
              <a:spLocks noChangeArrowheads="1"/>
            </p:cNvSpPr>
            <p:nvPr/>
          </p:nvSpPr>
          <p:spPr bwMode="gray">
            <a:xfrm>
              <a:off x="961" y="1495"/>
              <a:ext cx="5039" cy="624"/>
            </a:xfrm>
            <a:prstGeom prst="roundRect">
              <a:avLst>
                <a:gd name="adj" fmla="val 16667"/>
              </a:avLst>
            </a:prstGeom>
            <a:solidFill>
              <a:schemeClr val="accent1">
                <a:lumMod val="60000"/>
                <a:lumOff val="40000"/>
              </a:schemeClr>
            </a:solidFill>
            <a:ln>
              <a:noFill/>
            </a:ln>
            <a:effectLst/>
            <a:scene3d>
              <a:camera prst="orthographicFront">
                <a:rot lat="0" lon="0" rev="0"/>
              </a:camera>
              <a:lightRig rig="contrasting" dir="t">
                <a:rot lat="0" lon="0" rev="7800000"/>
              </a:lightRig>
            </a:scene3d>
            <a:sp3d>
              <a:bevelT w="139700" h="139700"/>
            </a:sp3d>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vi-VN" sz="2667"/>
            </a:p>
          </p:txBody>
        </p:sp>
        <p:grpSp>
          <p:nvGrpSpPr>
            <p:cNvPr id="44" name="Group 10"/>
            <p:cNvGrpSpPr>
              <a:grpSpLocks/>
            </p:cNvGrpSpPr>
            <p:nvPr/>
          </p:nvGrpSpPr>
          <p:grpSpPr bwMode="auto">
            <a:xfrm>
              <a:off x="1189" y="1300"/>
              <a:ext cx="405" cy="393"/>
              <a:chOff x="1285" y="587"/>
              <a:chExt cx="667" cy="646"/>
            </a:xfrm>
          </p:grpSpPr>
          <p:sp>
            <p:nvSpPr>
              <p:cNvPr id="46" name="Oval 11"/>
              <p:cNvSpPr>
                <a:spLocks noChangeArrowheads="1"/>
              </p:cNvSpPr>
              <p:nvPr/>
            </p:nvSpPr>
            <p:spPr bwMode="gray">
              <a:xfrm>
                <a:off x="1285" y="638"/>
                <a:ext cx="667" cy="549"/>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endParaRPr lang="vi-VN" sz="2667"/>
              </a:p>
            </p:txBody>
          </p:sp>
          <p:sp>
            <p:nvSpPr>
              <p:cNvPr id="47" name="Oval 12"/>
              <p:cNvSpPr>
                <a:spLocks noChangeArrowheads="1"/>
              </p:cNvSpPr>
              <p:nvPr/>
            </p:nvSpPr>
            <p:spPr bwMode="gray">
              <a:xfrm>
                <a:off x="1304" y="587"/>
                <a:ext cx="646" cy="646"/>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vi-VN" sz="2667"/>
              </a:p>
            </p:txBody>
          </p:sp>
          <p:sp>
            <p:nvSpPr>
              <p:cNvPr id="48" name="Oval 13"/>
              <p:cNvSpPr>
                <a:spLocks noChangeArrowheads="1"/>
              </p:cNvSpPr>
              <p:nvPr/>
            </p:nvSpPr>
            <p:spPr bwMode="gray">
              <a:xfrm>
                <a:off x="1303" y="591"/>
                <a:ext cx="631" cy="630"/>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vi-VN" sz="2667"/>
              </a:p>
            </p:txBody>
          </p:sp>
          <p:sp>
            <p:nvSpPr>
              <p:cNvPr id="49" name="Oval 14"/>
              <p:cNvSpPr>
                <a:spLocks noChangeArrowheads="1"/>
              </p:cNvSpPr>
              <p:nvPr/>
            </p:nvSpPr>
            <p:spPr bwMode="gray">
              <a:xfrm>
                <a:off x="1304" y="597"/>
                <a:ext cx="599" cy="588"/>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vi-VN" sz="2667"/>
              </a:p>
            </p:txBody>
          </p:sp>
          <p:sp>
            <p:nvSpPr>
              <p:cNvPr id="50" name="Oval 15"/>
              <p:cNvSpPr>
                <a:spLocks noChangeArrowheads="1"/>
              </p:cNvSpPr>
              <p:nvPr/>
            </p:nvSpPr>
            <p:spPr bwMode="gray">
              <a:xfrm>
                <a:off x="1344" y="613"/>
                <a:ext cx="532" cy="478"/>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vi-VN" sz="2667"/>
              </a:p>
            </p:txBody>
          </p:sp>
        </p:grpSp>
        <p:sp>
          <p:nvSpPr>
            <p:cNvPr id="45" name="Text Box 16"/>
            <p:cNvSpPr txBox="1">
              <a:spLocks noChangeArrowheads="1"/>
            </p:cNvSpPr>
            <p:nvPr/>
          </p:nvSpPr>
          <p:spPr bwMode="gray">
            <a:xfrm>
              <a:off x="1270" y="1354"/>
              <a:ext cx="237" cy="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algn="ctr" eaLnBrk="1" hangingPunct="1"/>
              <a:r>
                <a:rPr lang="en-US" sz="2667" dirty="0" smtClean="0">
                  <a:solidFill>
                    <a:srgbClr val="000000"/>
                  </a:solidFill>
                </a:rPr>
                <a:t>I</a:t>
              </a:r>
              <a:r>
                <a:rPr lang="vi-VN" sz="2667" dirty="0" smtClean="0">
                  <a:solidFill>
                    <a:srgbClr val="000000"/>
                  </a:solidFill>
                </a:rPr>
                <a:t>II</a:t>
              </a:r>
              <a:endParaRPr lang="en-US" sz="2667" dirty="0"/>
            </a:p>
          </p:txBody>
        </p:sp>
      </p:grpSp>
      <p:sp>
        <p:nvSpPr>
          <p:cNvPr id="51" name="Rectangle 50"/>
          <p:cNvSpPr/>
          <p:nvPr/>
        </p:nvSpPr>
        <p:spPr>
          <a:xfrm>
            <a:off x="2215878" y="4068141"/>
            <a:ext cx="8269001" cy="502766"/>
          </a:xfrm>
          <a:prstGeom prst="rect">
            <a:avLst/>
          </a:prstGeom>
        </p:spPr>
        <p:txBody>
          <a:bodyPr wrap="square">
            <a:spAutoFit/>
          </a:bodyPr>
          <a:lstStyle/>
          <a:p>
            <a:r>
              <a:rPr lang="vi-VN" sz="2667" b="1" dirty="0" smtClean="0"/>
              <a:t>ĐỊNH HƯỚNG VỀ ĐÁNH GIÁ KẾT QUẢ HỌC TẬP</a:t>
            </a:r>
            <a:endParaRPr lang="en-US" sz="2667" b="1" dirty="0"/>
          </a:p>
        </p:txBody>
      </p:sp>
    </p:spTree>
    <p:extLst>
      <p:ext uri="{BB962C8B-B14F-4D97-AF65-F5344CB8AC3E}">
        <p14:creationId xmlns:p14="http://schemas.microsoft.com/office/powerpoint/2010/main" val="317933272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par>
                                <p:cTn id="8" presetID="3" presetClass="exit" presetSubtype="10" fill="hold" grpId="0" nodeType="withEffect">
                                  <p:stCondLst>
                                    <p:cond delay="0"/>
                                  </p:stCondLst>
                                  <p:childTnLst>
                                    <p:animEffect transition="out" filter="blinds(horizontal)">
                                      <p:cBhvr>
                                        <p:cTn id="9" dur="500"/>
                                        <p:tgtEl>
                                          <p:spTgt spid="22"/>
                                        </p:tgtEl>
                                      </p:cBhvr>
                                    </p:animEffect>
                                    <p:set>
                                      <p:cBhvr>
                                        <p:cTn id="10" dur="1" fill="hold">
                                          <p:stCondLst>
                                            <p:cond delay="499"/>
                                          </p:stCondLst>
                                        </p:cTn>
                                        <p:tgtEl>
                                          <p:spTgt spid="22"/>
                                        </p:tgtEl>
                                        <p:attrNameLst>
                                          <p:attrName>style.visibility</p:attrName>
                                        </p:attrNameLst>
                                      </p:cBhvr>
                                      <p:to>
                                        <p:strVal val="hidden"/>
                                      </p:to>
                                    </p:set>
                                  </p:childTnLst>
                                </p:cTn>
                              </p:par>
                              <p:par>
                                <p:cTn id="11" presetID="3" presetClass="exit" presetSubtype="10" fill="hold" nodeType="withEffect">
                                  <p:stCondLst>
                                    <p:cond delay="0"/>
                                  </p:stCondLst>
                                  <p:childTnLst>
                                    <p:animEffect transition="out" filter="blinds(horizontal)">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par>
                                <p:cTn id="14" presetID="3" presetClass="exit" presetSubtype="10" fill="hold" grpId="0" nodeType="withEffect">
                                  <p:stCondLst>
                                    <p:cond delay="0"/>
                                  </p:stCondLst>
                                  <p:childTnLst>
                                    <p:animEffect transition="out" filter="blinds(horizontal)">
                                      <p:cBhvr>
                                        <p:cTn id="15" dur="500"/>
                                        <p:tgtEl>
                                          <p:spTgt spid="32"/>
                                        </p:tgtEl>
                                      </p:cBhvr>
                                    </p:animEffect>
                                    <p:set>
                                      <p:cBhvr>
                                        <p:cTn id="16"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861134" y="367772"/>
            <a:ext cx="10577020" cy="523220"/>
          </a:xfrm>
          <a:prstGeom prst="rect">
            <a:avLst/>
          </a:prstGeom>
        </p:spPr>
        <p:txBody>
          <a:bodyPr wrap="square">
            <a:spAutoFit/>
          </a:bodyPr>
          <a:lstStyle/>
          <a:p>
            <a:pPr algn="ctr"/>
            <a:r>
              <a:rPr lang="vi-VN" sz="2800" b="1" dirty="0">
                <a:solidFill>
                  <a:srgbClr val="0070C0"/>
                </a:solidFill>
              </a:rPr>
              <a:t>PHƯƠNG PHÁP TỔ CHỨC HOẠT ĐỘNG </a:t>
            </a:r>
            <a:r>
              <a:rPr lang="vi-VN" sz="2800" b="1" dirty="0">
                <a:solidFill>
                  <a:srgbClr val="FF0000"/>
                </a:solidFill>
              </a:rPr>
              <a:t>ĐỌC MỞ RỘNG</a:t>
            </a:r>
            <a:endParaRPr lang="en-US" sz="2800" b="1" dirty="0">
              <a:solidFill>
                <a:srgbClr val="FF0000"/>
              </a:solidFill>
            </a:endParaRPr>
          </a:p>
        </p:txBody>
      </p:sp>
      <p:sp>
        <p:nvSpPr>
          <p:cNvPr id="24" name="TextBox 23"/>
          <p:cNvSpPr txBox="1"/>
          <p:nvPr/>
        </p:nvSpPr>
        <p:spPr>
          <a:xfrm>
            <a:off x="484604" y="1204560"/>
            <a:ext cx="11477647" cy="4031873"/>
          </a:xfrm>
          <a:prstGeom prst="rect">
            <a:avLst/>
          </a:prstGeom>
          <a:noFill/>
        </p:spPr>
        <p:txBody>
          <a:bodyPr wrap="square" rtlCol="0">
            <a:spAutoFit/>
          </a:bodyPr>
          <a:lstStyle/>
          <a:p>
            <a:r>
              <a:rPr lang="vi-VN" sz="4000" dirty="0" smtClean="0">
                <a:solidFill>
                  <a:prstClr val="black"/>
                </a:solidFill>
              </a:rPr>
              <a:t>- </a:t>
            </a:r>
            <a:r>
              <a:rPr lang="vi-VN" sz="3600" dirty="0" smtClean="0">
                <a:solidFill>
                  <a:prstClr val="black"/>
                </a:solidFill>
              </a:rPr>
              <a:t>Để chuẩn bị cho tiết </a:t>
            </a:r>
            <a:r>
              <a:rPr lang="vi-VN" sz="3600" i="1" dirty="0" smtClean="0">
                <a:solidFill>
                  <a:prstClr val="black"/>
                </a:solidFill>
              </a:rPr>
              <a:t>Đọc mở rộng</a:t>
            </a:r>
            <a:r>
              <a:rPr lang="vi-VN" sz="3600" dirty="0" smtClean="0">
                <a:solidFill>
                  <a:prstClr val="black"/>
                </a:solidFill>
              </a:rPr>
              <a:t>, GV cũng cần hướng dẫn cho HS sử dụng các phiếu đọc sách để ghi lại kết quả đọc sách và tiện cho việc trao đổi kết quả đọc.</a:t>
            </a:r>
          </a:p>
          <a:p>
            <a:r>
              <a:rPr lang="vi-VN" sz="3600" dirty="0" smtClean="0">
                <a:solidFill>
                  <a:prstClr val="black"/>
                </a:solidFill>
              </a:rPr>
              <a:t>- GV cần chuẩn bị một số VB tương tự để giới thiệu thêm cho HS hoặc hỗ trợ cho những em có khó khăn trong việc tìm VB.</a:t>
            </a:r>
            <a:endParaRPr lang="en-US" sz="3600" dirty="0">
              <a:solidFill>
                <a:prstClr val="black"/>
              </a:solidFill>
            </a:endParaRPr>
          </a:p>
        </p:txBody>
      </p:sp>
    </p:spTree>
    <p:extLst>
      <p:ext uri="{BB962C8B-B14F-4D97-AF65-F5344CB8AC3E}">
        <p14:creationId xmlns:p14="http://schemas.microsoft.com/office/powerpoint/2010/main" val="19064196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1000" fill="hold"/>
                                        <p:tgtEl>
                                          <p:spTgt spid="24"/>
                                        </p:tgtEl>
                                        <p:attrNameLst>
                                          <p:attrName>ppt_w</p:attrName>
                                        </p:attrNameLst>
                                      </p:cBhvr>
                                      <p:tavLst>
                                        <p:tav tm="0">
                                          <p:val>
                                            <p:fltVal val="0"/>
                                          </p:val>
                                        </p:tav>
                                        <p:tav tm="100000">
                                          <p:val>
                                            <p:strVal val="#ppt_w"/>
                                          </p:val>
                                        </p:tav>
                                      </p:tavLst>
                                    </p:anim>
                                    <p:anim calcmode="lin" valueType="num">
                                      <p:cBhvr>
                                        <p:cTn id="13" dur="1000" fill="hold"/>
                                        <p:tgtEl>
                                          <p:spTgt spid="24"/>
                                        </p:tgtEl>
                                        <p:attrNameLst>
                                          <p:attrName>ppt_h</p:attrName>
                                        </p:attrNameLst>
                                      </p:cBhvr>
                                      <p:tavLst>
                                        <p:tav tm="0">
                                          <p:val>
                                            <p:fltVal val="0"/>
                                          </p:val>
                                        </p:tav>
                                        <p:tav tm="100000">
                                          <p:val>
                                            <p:strVal val="#ppt_h"/>
                                          </p:val>
                                        </p:tav>
                                      </p:tavLst>
                                    </p:anim>
                                    <p:anim calcmode="lin" valueType="num">
                                      <p:cBhvr>
                                        <p:cTn id="14" dur="1000" fill="hold"/>
                                        <p:tgtEl>
                                          <p:spTgt spid="24"/>
                                        </p:tgtEl>
                                        <p:attrNameLst>
                                          <p:attrName>style.rotation</p:attrName>
                                        </p:attrNameLst>
                                      </p:cBhvr>
                                      <p:tavLst>
                                        <p:tav tm="0">
                                          <p:val>
                                            <p:fltVal val="90"/>
                                          </p:val>
                                        </p:tav>
                                        <p:tav tm="100000">
                                          <p:val>
                                            <p:fltVal val="0"/>
                                          </p:val>
                                        </p:tav>
                                      </p:tavLst>
                                    </p:anim>
                                    <p:animEffect transition="in" filter="fade">
                                      <p:cBhvr>
                                        <p:cTn id="15"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1417073" y="465208"/>
            <a:ext cx="9364133" cy="584775"/>
          </a:xfrm>
          <a:prstGeom prst="rect">
            <a:avLst/>
          </a:prstGeom>
        </p:spPr>
        <p:txBody>
          <a:bodyPr wrap="square">
            <a:spAutoFit/>
          </a:bodyPr>
          <a:lstStyle/>
          <a:p>
            <a:r>
              <a:rPr lang="vi-VN" sz="3200" b="1" dirty="0" smtClean="0">
                <a:solidFill>
                  <a:srgbClr val="0070C0"/>
                </a:solidFill>
              </a:rPr>
              <a:t>CHƯƠNG TRÌNH DẠY HỌC KĨ NĂNG VIẾT</a:t>
            </a:r>
            <a:endParaRPr lang="en-US" sz="3200" b="1" dirty="0">
              <a:solidFill>
                <a:srgbClr val="0070C0"/>
              </a:solidFill>
            </a:endParaRPr>
          </a:p>
        </p:txBody>
      </p:sp>
      <p:sp>
        <p:nvSpPr>
          <p:cNvPr id="24" name="TextBox 23"/>
          <p:cNvSpPr txBox="1"/>
          <p:nvPr/>
        </p:nvSpPr>
        <p:spPr>
          <a:xfrm>
            <a:off x="360317" y="1692832"/>
            <a:ext cx="11477647" cy="4585871"/>
          </a:xfrm>
          <a:prstGeom prst="rect">
            <a:avLst/>
          </a:prstGeom>
          <a:noFill/>
        </p:spPr>
        <p:txBody>
          <a:bodyPr wrap="square" rtlCol="0">
            <a:spAutoFit/>
          </a:bodyPr>
          <a:lstStyle/>
          <a:p>
            <a:r>
              <a:rPr lang="vi-VN" sz="4000" dirty="0" smtClean="0">
                <a:solidFill>
                  <a:prstClr val="black"/>
                </a:solidFill>
              </a:rPr>
              <a:t>- </a:t>
            </a:r>
            <a:r>
              <a:rPr lang="vi-VN" sz="3600" dirty="0" smtClean="0">
                <a:solidFill>
                  <a:prstClr val="black"/>
                </a:solidFill>
              </a:rPr>
              <a:t>Viết thành thạo chữ viết thường, viết đúng chữ viết hoa.</a:t>
            </a:r>
          </a:p>
          <a:p>
            <a:r>
              <a:rPr lang="vi-VN" sz="3600" dirty="0" smtClean="0">
                <a:solidFill>
                  <a:prstClr val="black"/>
                </a:solidFill>
              </a:rPr>
              <a:t>- Viết hoa chữ cái đầu câu, viết đúng tên người, tên địa lí phổ biến ở địa phương.</a:t>
            </a:r>
          </a:p>
          <a:p>
            <a:r>
              <a:rPr lang="vi-VN" sz="3600" dirty="0" smtClean="0">
                <a:solidFill>
                  <a:prstClr val="black"/>
                </a:solidFill>
              </a:rPr>
              <a:t>- Nghe – viết chính tả đoạn 50 – 55 chữ, tốc độ 50 – 55 chữ trong 15 phút.</a:t>
            </a:r>
          </a:p>
          <a:p>
            <a:r>
              <a:rPr lang="vi-VN" sz="3600" dirty="0" smtClean="0">
                <a:solidFill>
                  <a:prstClr val="black"/>
                </a:solidFill>
              </a:rPr>
              <a:t>- Viết đúng một số từ dễ viết sai do đặc điểm phát âm địa phương.</a:t>
            </a:r>
            <a:endParaRPr lang="en-US" sz="3600" dirty="0">
              <a:solidFill>
                <a:prstClr val="black"/>
              </a:solidFill>
            </a:endParaRPr>
          </a:p>
        </p:txBody>
      </p:sp>
      <p:sp>
        <p:nvSpPr>
          <p:cNvPr id="4" name="Rectangle 3"/>
          <p:cNvSpPr/>
          <p:nvPr/>
        </p:nvSpPr>
        <p:spPr>
          <a:xfrm>
            <a:off x="1569473" y="1190066"/>
            <a:ext cx="9364133" cy="584775"/>
          </a:xfrm>
          <a:prstGeom prst="rect">
            <a:avLst/>
          </a:prstGeom>
        </p:spPr>
        <p:txBody>
          <a:bodyPr wrap="square">
            <a:spAutoFit/>
          </a:bodyPr>
          <a:lstStyle/>
          <a:p>
            <a:pPr algn="ctr"/>
            <a:r>
              <a:rPr lang="vi-VN" sz="3200" b="1" dirty="0" smtClean="0">
                <a:solidFill>
                  <a:srgbClr val="0070C0"/>
                </a:solidFill>
              </a:rPr>
              <a:t>Kĩ thuật viết</a:t>
            </a:r>
            <a:endParaRPr lang="en-US" sz="3200" b="1" dirty="0">
              <a:solidFill>
                <a:srgbClr val="0070C0"/>
              </a:solidFill>
            </a:endParaRPr>
          </a:p>
        </p:txBody>
      </p:sp>
    </p:spTree>
    <p:extLst>
      <p:ext uri="{BB962C8B-B14F-4D97-AF65-F5344CB8AC3E}">
        <p14:creationId xmlns:p14="http://schemas.microsoft.com/office/powerpoint/2010/main" val="263707823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1417072" y="269899"/>
            <a:ext cx="9364133" cy="584775"/>
          </a:xfrm>
          <a:prstGeom prst="rect">
            <a:avLst/>
          </a:prstGeom>
        </p:spPr>
        <p:txBody>
          <a:bodyPr wrap="square">
            <a:spAutoFit/>
          </a:bodyPr>
          <a:lstStyle/>
          <a:p>
            <a:pPr algn="ctr"/>
            <a:r>
              <a:rPr lang="vi-VN" sz="3200" b="1" dirty="0" smtClean="0">
                <a:solidFill>
                  <a:srgbClr val="0070C0"/>
                </a:solidFill>
              </a:rPr>
              <a:t>CHƯƠNG TRÌNH DẠY HỌC KĨ NĂNG VIẾT</a:t>
            </a:r>
            <a:endParaRPr lang="en-US" sz="3200" b="1" dirty="0">
              <a:solidFill>
                <a:srgbClr val="0070C0"/>
              </a:solidFill>
            </a:endParaRPr>
          </a:p>
        </p:txBody>
      </p:sp>
      <p:sp>
        <p:nvSpPr>
          <p:cNvPr id="24" name="TextBox 23"/>
          <p:cNvSpPr txBox="1"/>
          <p:nvPr/>
        </p:nvSpPr>
        <p:spPr>
          <a:xfrm>
            <a:off x="360317" y="1692832"/>
            <a:ext cx="11477647" cy="4585871"/>
          </a:xfrm>
          <a:prstGeom prst="rect">
            <a:avLst/>
          </a:prstGeom>
          <a:noFill/>
        </p:spPr>
        <p:txBody>
          <a:bodyPr wrap="square" rtlCol="0">
            <a:spAutoFit/>
          </a:bodyPr>
          <a:lstStyle/>
          <a:p>
            <a:pPr algn="just"/>
            <a:r>
              <a:rPr lang="vi-VN" sz="4000" dirty="0" smtClean="0">
                <a:solidFill>
                  <a:prstClr val="black"/>
                </a:solidFill>
              </a:rPr>
              <a:t>- </a:t>
            </a:r>
            <a:r>
              <a:rPr lang="vi-VN" sz="3600" dirty="0" smtClean="0">
                <a:solidFill>
                  <a:prstClr val="black"/>
                </a:solidFill>
              </a:rPr>
              <a:t>Viết được 4-5 câu thuật lại một sự việc đã chứng kiến/tham gia dựa vào gợi ý.</a:t>
            </a:r>
          </a:p>
          <a:p>
            <a:pPr algn="just"/>
            <a:r>
              <a:rPr lang="vi-VN" sz="3600" dirty="0" smtClean="0">
                <a:solidFill>
                  <a:prstClr val="black"/>
                </a:solidFill>
              </a:rPr>
              <a:t>- Viết </a:t>
            </a:r>
            <a:r>
              <a:rPr lang="vi-VN" sz="3600" dirty="0">
                <a:solidFill>
                  <a:prstClr val="black"/>
                </a:solidFill>
              </a:rPr>
              <a:t>được 4-5 </a:t>
            </a:r>
            <a:r>
              <a:rPr lang="vi-VN" sz="3600" dirty="0" smtClean="0">
                <a:solidFill>
                  <a:prstClr val="black"/>
                </a:solidFill>
              </a:rPr>
              <a:t>tả một đồ vật gần gũi, quen thuộc dựa vào gợi ý.</a:t>
            </a:r>
            <a:endParaRPr lang="vi-VN" sz="3600" dirty="0">
              <a:solidFill>
                <a:prstClr val="black"/>
              </a:solidFill>
            </a:endParaRPr>
          </a:p>
          <a:p>
            <a:pPr algn="just"/>
            <a:r>
              <a:rPr lang="vi-VN" sz="3600" dirty="0" smtClean="0">
                <a:solidFill>
                  <a:prstClr val="black"/>
                </a:solidFill>
              </a:rPr>
              <a:t>- Viết </a:t>
            </a:r>
            <a:r>
              <a:rPr lang="vi-VN" sz="3600" dirty="0">
                <a:solidFill>
                  <a:prstClr val="black"/>
                </a:solidFill>
              </a:rPr>
              <a:t>được 4-5 câu </a:t>
            </a:r>
            <a:r>
              <a:rPr lang="vi-VN" sz="3600" dirty="0" smtClean="0">
                <a:solidFill>
                  <a:prstClr val="black"/>
                </a:solidFill>
              </a:rPr>
              <a:t>nói về tình cảm của mình đối với người thân hoặc sự việc dựa vào gợi ý.</a:t>
            </a:r>
            <a:endParaRPr lang="vi-VN" sz="3600" dirty="0">
              <a:solidFill>
                <a:prstClr val="black"/>
              </a:solidFill>
            </a:endParaRPr>
          </a:p>
          <a:p>
            <a:pPr algn="just"/>
            <a:r>
              <a:rPr lang="vi-VN" sz="3600" dirty="0" smtClean="0">
                <a:solidFill>
                  <a:prstClr val="black"/>
                </a:solidFill>
              </a:rPr>
              <a:t>- Biết viết thời gian biểu, bưu thiếp, tin nhắn, lời cảm ơn,....</a:t>
            </a:r>
            <a:endParaRPr lang="en-US" sz="3600" dirty="0">
              <a:solidFill>
                <a:prstClr val="black"/>
              </a:solidFill>
            </a:endParaRPr>
          </a:p>
        </p:txBody>
      </p:sp>
      <p:sp>
        <p:nvSpPr>
          <p:cNvPr id="4" name="Rectangle 3"/>
          <p:cNvSpPr/>
          <p:nvPr/>
        </p:nvSpPr>
        <p:spPr>
          <a:xfrm>
            <a:off x="1569473" y="1021390"/>
            <a:ext cx="9364133" cy="584775"/>
          </a:xfrm>
          <a:prstGeom prst="rect">
            <a:avLst/>
          </a:prstGeom>
        </p:spPr>
        <p:txBody>
          <a:bodyPr wrap="square">
            <a:spAutoFit/>
          </a:bodyPr>
          <a:lstStyle/>
          <a:p>
            <a:pPr algn="ctr"/>
            <a:r>
              <a:rPr lang="vi-VN" sz="3200" b="1" dirty="0" smtClean="0">
                <a:solidFill>
                  <a:srgbClr val="0070C0"/>
                </a:solidFill>
              </a:rPr>
              <a:t>Yêu cầu viết đoạn văn ngắn</a:t>
            </a:r>
            <a:endParaRPr lang="en-US" sz="3200" b="1" dirty="0">
              <a:solidFill>
                <a:srgbClr val="0070C0"/>
              </a:solidFill>
            </a:endParaRPr>
          </a:p>
        </p:txBody>
      </p:sp>
    </p:spTree>
    <p:extLst>
      <p:ext uri="{BB962C8B-B14F-4D97-AF65-F5344CB8AC3E}">
        <p14:creationId xmlns:p14="http://schemas.microsoft.com/office/powerpoint/2010/main" val="237445435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745725" y="1462012"/>
            <a:ext cx="11092240" cy="3170099"/>
          </a:xfrm>
          <a:prstGeom prst="rect">
            <a:avLst/>
          </a:prstGeom>
          <a:noFill/>
        </p:spPr>
        <p:txBody>
          <a:bodyPr wrap="square" rtlCol="0">
            <a:spAutoFit/>
          </a:bodyPr>
          <a:lstStyle/>
          <a:p>
            <a:r>
              <a:rPr lang="vi-VN" sz="4000" dirty="0" smtClean="0">
                <a:solidFill>
                  <a:prstClr val="black"/>
                </a:solidFill>
              </a:rPr>
              <a:t>Về KN viết đoạn, TV2 luôn tạo sự kết nối chặt chẽ giữa viết với đọc cũng như nói và nghe. Qua việc đọc và thảo luận về các VB đã đọc, HS có thể tìm thấy </a:t>
            </a:r>
            <a:r>
              <a:rPr lang="vi-VN" sz="4000" b="1" dirty="0" smtClean="0">
                <a:solidFill>
                  <a:srgbClr val="FF0000"/>
                </a:solidFill>
              </a:rPr>
              <a:t>khuôn mẫu </a:t>
            </a:r>
            <a:r>
              <a:rPr lang="vi-VN" sz="4000" dirty="0" smtClean="0"/>
              <a:t>để phát triển năng lực viết.</a:t>
            </a:r>
          </a:p>
        </p:txBody>
      </p:sp>
      <p:sp>
        <p:nvSpPr>
          <p:cNvPr id="4" name="Rectangle 3"/>
          <p:cNvSpPr/>
          <p:nvPr/>
        </p:nvSpPr>
        <p:spPr>
          <a:xfrm>
            <a:off x="1640495" y="506485"/>
            <a:ext cx="9364133" cy="523220"/>
          </a:xfrm>
          <a:prstGeom prst="rect">
            <a:avLst/>
          </a:prstGeom>
        </p:spPr>
        <p:txBody>
          <a:bodyPr wrap="square">
            <a:spAutoFit/>
          </a:bodyPr>
          <a:lstStyle/>
          <a:p>
            <a:r>
              <a:rPr lang="vi-VN" sz="2800" b="1" dirty="0" smtClean="0">
                <a:solidFill>
                  <a:srgbClr val="0070C0"/>
                </a:solidFill>
              </a:rPr>
              <a:t>PHƯƠNG PHÁP DẠY HỌC KN VIẾT ĐOẠN VĂN</a:t>
            </a:r>
            <a:endParaRPr lang="en-US" sz="2800" b="1" dirty="0">
              <a:solidFill>
                <a:srgbClr val="0070C0"/>
              </a:solidFill>
            </a:endParaRPr>
          </a:p>
        </p:txBody>
      </p:sp>
    </p:spTree>
    <p:extLst>
      <p:ext uri="{BB962C8B-B14F-4D97-AF65-F5344CB8AC3E}">
        <p14:creationId xmlns:p14="http://schemas.microsoft.com/office/powerpoint/2010/main" val="278455144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59853" y="1195487"/>
            <a:ext cx="2032827" cy="1969762"/>
          </a:xfrm>
          <a:prstGeom prst="rect">
            <a:avLst/>
          </a:prstGeom>
          <a:solidFill>
            <a:srgbClr val="F9CFD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lIns="121912" tIns="60956" rIns="121912" bIns="60956">
            <a:spAutoFit/>
          </a:bodyPr>
          <a:lstStyle/>
          <a:p>
            <a:pPr algn="ctr">
              <a:lnSpc>
                <a:spcPct val="125000"/>
              </a:lnSpc>
            </a:pPr>
            <a:r>
              <a:rPr lang="es-ES" sz="2400" dirty="0" smtClean="0">
                <a:latin typeface="Arial" panose="020B0604020202020204" pitchFamily="34" charset="0"/>
                <a:cs typeface="Arial" panose="020B0604020202020204" pitchFamily="34" charset="0"/>
              </a:rPr>
              <a:t>Đ</a:t>
            </a:r>
            <a:r>
              <a:rPr lang="vi-VN" sz="2400" dirty="0" smtClean="0">
                <a:latin typeface="Arial" panose="020B0604020202020204" pitchFamily="34" charset="0"/>
                <a:cs typeface="Arial" panose="020B0604020202020204" pitchFamily="34" charset="0"/>
              </a:rPr>
              <a:t>ưa </a:t>
            </a:r>
            <a:r>
              <a:rPr lang="vi-VN" sz="2400" dirty="0">
                <a:latin typeface="Arial" panose="020B0604020202020204" pitchFamily="34" charset="0"/>
                <a:cs typeface="Arial" panose="020B0604020202020204" pitchFamily="34" charset="0"/>
              </a:rPr>
              <a:t>ra nhiều cách </a:t>
            </a:r>
            <a:r>
              <a:rPr lang="vi-VN" sz="2400" dirty="0" smtClean="0">
                <a:latin typeface="Arial" panose="020B0604020202020204" pitchFamily="34" charset="0"/>
                <a:cs typeface="Arial" panose="020B0604020202020204" pitchFamily="34" charset="0"/>
              </a:rPr>
              <a:t>hướng dẫn</a:t>
            </a:r>
            <a:r>
              <a:rPr lang="en-US" sz="2400" dirty="0" smtClean="0">
                <a:latin typeface="Arial" panose="020B0604020202020204" pitchFamily="34" charset="0"/>
                <a:cs typeface="Arial" panose="020B0604020202020204" pitchFamily="34" charset="0"/>
              </a:rPr>
              <a:t> HS</a:t>
            </a:r>
            <a:r>
              <a:rPr lang="vi-VN" sz="2400" dirty="0" smtClean="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viết đoạn </a:t>
            </a:r>
            <a:r>
              <a:rPr lang="vi-VN" sz="2400" dirty="0" smtClean="0">
                <a:latin typeface="Arial" panose="020B0604020202020204" pitchFamily="34" charset="0"/>
                <a:cs typeface="Arial" panose="020B0604020202020204" pitchFamily="34" charset="0"/>
              </a:rPr>
              <a:t>văn</a:t>
            </a:r>
            <a:r>
              <a:rPr lang="en-US" sz="2400" dirty="0" smtClean="0">
                <a:latin typeface="Arial" panose="020B0604020202020204" pitchFamily="34" charset="0"/>
                <a:cs typeface="Arial" panose="020B0604020202020204" pitchFamily="34" charset="0"/>
              </a:rPr>
              <a:t>.</a:t>
            </a:r>
            <a:endParaRPr lang="vi-VN" sz="2133"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4086" r="7559" b="35106"/>
          <a:stretch/>
        </p:blipFill>
        <p:spPr>
          <a:xfrm>
            <a:off x="7013760" y="1195487"/>
            <a:ext cx="5022480" cy="4999325"/>
          </a:xfrm>
          <a:prstGeom prst="rect">
            <a:avLst/>
          </a:prstGeom>
          <a:ln>
            <a:solidFill>
              <a:schemeClr val="accent2">
                <a:lumMod val="60000"/>
                <a:lumOff val="40000"/>
              </a:schemeClr>
            </a:solidFill>
            <a:prstDash val="dash"/>
          </a:ln>
        </p:spPr>
      </p:pic>
      <p:sp>
        <p:nvSpPr>
          <p:cNvPr id="10" name="Line Callout 1 (Accent Bar) 9"/>
          <p:cNvSpPr/>
          <p:nvPr/>
        </p:nvSpPr>
        <p:spPr>
          <a:xfrm>
            <a:off x="2987040" y="1283976"/>
            <a:ext cx="3664483" cy="913534"/>
          </a:xfrm>
          <a:prstGeom prst="accentCallout1">
            <a:avLst>
              <a:gd name="adj1" fmla="val 18750"/>
              <a:gd name="adj2" fmla="val -8333"/>
              <a:gd name="adj3" fmla="val 17585"/>
              <a:gd name="adj4" fmla="val -1387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950" b="1" smtClean="0">
                <a:latin typeface="Arial" panose="020B0604020202020204" pitchFamily="34" charset="0"/>
                <a:cs typeface="Arial" panose="020B0604020202020204" pitchFamily="34" charset="0"/>
                <a:sym typeface="Wingdings"/>
              </a:rPr>
              <a:t>D</a:t>
            </a:r>
            <a:r>
              <a:rPr lang="vi-VN" sz="1950" b="1" smtClean="0">
                <a:latin typeface="Arial" panose="020B0604020202020204" pitchFamily="34" charset="0"/>
                <a:cs typeface="Arial" panose="020B0604020202020204" pitchFamily="34" charset="0"/>
                <a:sym typeface="Wingdings"/>
              </a:rPr>
              <a:t>ựa </a:t>
            </a:r>
            <a:r>
              <a:rPr lang="vi-VN" sz="1950" b="1">
                <a:latin typeface="Arial" panose="020B0604020202020204" pitchFamily="34" charset="0"/>
                <a:cs typeface="Arial" panose="020B0604020202020204" pitchFamily="34" charset="0"/>
                <a:sym typeface="Wingdings"/>
              </a:rPr>
              <a:t>vào kĩ năng </a:t>
            </a:r>
            <a:r>
              <a:rPr lang="vi-VN" sz="1950" b="1" smtClean="0">
                <a:latin typeface="Arial" panose="020B0604020202020204" pitchFamily="34" charset="0"/>
                <a:cs typeface="Arial" panose="020B0604020202020204" pitchFamily="34" charset="0"/>
                <a:sym typeface="Wingdings"/>
              </a:rPr>
              <a:t>nói</a:t>
            </a:r>
            <a:endParaRPr lang="en-US" sz="1950" b="1" smtClean="0">
              <a:latin typeface="Arial" panose="020B0604020202020204" pitchFamily="34" charset="0"/>
              <a:cs typeface="Arial" panose="020B0604020202020204" pitchFamily="34" charset="0"/>
              <a:sym typeface="Wingdings"/>
            </a:endParaRPr>
          </a:p>
          <a:p>
            <a:r>
              <a:rPr lang="vi-VN" sz="1600" smtClean="0">
                <a:latin typeface="Arial" panose="020B0604020202020204" pitchFamily="34" charset="0"/>
                <a:cs typeface="Arial" panose="020B0604020202020204" pitchFamily="34" charset="0"/>
                <a:sym typeface="Wingdings"/>
              </a:rPr>
              <a:t>(nói </a:t>
            </a:r>
            <a:r>
              <a:rPr lang="vi-VN" sz="1600">
                <a:latin typeface="Arial" panose="020B0604020202020204" pitchFamily="34" charset="0"/>
                <a:cs typeface="Arial" panose="020B0604020202020204" pitchFamily="34" charset="0"/>
                <a:sym typeface="Wingdings"/>
              </a:rPr>
              <a:t>thành đoạn trước khi viết đoạn)</a:t>
            </a:r>
          </a:p>
        </p:txBody>
      </p:sp>
      <p:sp>
        <p:nvSpPr>
          <p:cNvPr id="12" name="Line Callout 1 (Accent Bar) 11"/>
          <p:cNvSpPr/>
          <p:nvPr/>
        </p:nvSpPr>
        <p:spPr>
          <a:xfrm>
            <a:off x="2987040" y="2445173"/>
            <a:ext cx="3664483" cy="895339"/>
          </a:xfrm>
          <a:prstGeom prst="accentCallout1">
            <a:avLst>
              <a:gd name="adj1" fmla="val 18750"/>
              <a:gd name="adj2" fmla="val -8333"/>
              <a:gd name="adj3" fmla="val 17585"/>
              <a:gd name="adj4" fmla="val -1387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950" b="1">
                <a:latin typeface="Arial" panose="020B0604020202020204" pitchFamily="34" charset="0"/>
                <a:cs typeface="Arial" panose="020B0604020202020204" pitchFamily="34" charset="0"/>
                <a:sym typeface="Wingdings"/>
              </a:rPr>
              <a:t>Dựa vào </a:t>
            </a:r>
            <a:r>
              <a:rPr lang="en-US" sz="1950" b="1" smtClean="0">
                <a:latin typeface="Arial" panose="020B0604020202020204" pitchFamily="34" charset="0"/>
                <a:cs typeface="Arial" panose="020B0604020202020204" pitchFamily="34" charset="0"/>
                <a:sym typeface="Wingdings"/>
              </a:rPr>
              <a:t>gợi </a:t>
            </a:r>
            <a:r>
              <a:rPr lang="en-US" sz="1950" b="1">
                <a:latin typeface="Arial" panose="020B0604020202020204" pitchFamily="34" charset="0"/>
                <a:cs typeface="Arial" panose="020B0604020202020204" pitchFamily="34" charset="0"/>
                <a:sym typeface="Wingdings"/>
              </a:rPr>
              <a:t>ý bằng tranh ảnh trực </a:t>
            </a:r>
            <a:r>
              <a:rPr lang="en-US" sz="1950" b="1" smtClean="0">
                <a:latin typeface="Arial" panose="020B0604020202020204" pitchFamily="34" charset="0"/>
                <a:cs typeface="Arial" panose="020B0604020202020204" pitchFamily="34" charset="0"/>
                <a:sym typeface="Wingdings"/>
              </a:rPr>
              <a:t>quan</a:t>
            </a:r>
            <a:endParaRPr lang="vi-VN" sz="1950" b="1">
              <a:latin typeface="Arial" panose="020B0604020202020204" pitchFamily="34" charset="0"/>
              <a:cs typeface="Arial" panose="020B0604020202020204" pitchFamily="34" charset="0"/>
              <a:sym typeface="Wingdings"/>
            </a:endParaRPr>
          </a:p>
        </p:txBody>
      </p:sp>
      <p:pic>
        <p:nvPicPr>
          <p:cNvPr id="1028" name="Picture 4" descr="Kết quả hình ảnh cho writing carto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996" y="4479885"/>
            <a:ext cx="1359717" cy="1327266"/>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6979207" y="72597"/>
            <a:ext cx="4648978" cy="6712805"/>
            <a:chOff x="4486212" y="1179870"/>
            <a:chExt cx="4681792" cy="7061805"/>
          </a:xfrm>
        </p:grpSpPr>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t="33011"/>
            <a:stretch/>
          </p:blipFill>
          <p:spPr>
            <a:xfrm>
              <a:off x="4486213" y="1179870"/>
              <a:ext cx="4681791" cy="4594121"/>
            </a:xfrm>
            <a:prstGeom prst="rect">
              <a:avLst/>
            </a:prstGeom>
            <a:solidFill>
              <a:schemeClr val="bg1"/>
            </a:solidFill>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1" t="-1720" r="-8647" b="53440"/>
            <a:stretch/>
          </p:blipFill>
          <p:spPr>
            <a:xfrm>
              <a:off x="4486212" y="4811137"/>
              <a:ext cx="4680398" cy="3430538"/>
            </a:xfrm>
            <a:prstGeom prst="rect">
              <a:avLst/>
            </a:prstGeom>
            <a:solidFill>
              <a:schemeClr val="bg1"/>
            </a:solidFill>
            <a:ln>
              <a:solidFill>
                <a:schemeClr val="bg1"/>
              </a:solidFill>
            </a:ln>
          </p:spPr>
        </p:pic>
      </p:grpSp>
      <p:sp>
        <p:nvSpPr>
          <p:cNvPr id="19" name="Line Callout 1 (Accent Bar) 18"/>
          <p:cNvSpPr/>
          <p:nvPr/>
        </p:nvSpPr>
        <p:spPr>
          <a:xfrm>
            <a:off x="2987039" y="3588175"/>
            <a:ext cx="3664483" cy="895339"/>
          </a:xfrm>
          <a:prstGeom prst="accentCallout1">
            <a:avLst>
              <a:gd name="adj1" fmla="val 18750"/>
              <a:gd name="adj2" fmla="val -8333"/>
              <a:gd name="adj3" fmla="val 17585"/>
              <a:gd name="adj4" fmla="val -1387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950" b="1">
                <a:latin typeface="Arial" panose="020B0604020202020204" pitchFamily="34" charset="0"/>
                <a:cs typeface="Arial" panose="020B0604020202020204" pitchFamily="34" charset="0"/>
                <a:sym typeface="Wingdings"/>
              </a:rPr>
              <a:t>Dựa vào </a:t>
            </a:r>
            <a:r>
              <a:rPr lang="en-US" sz="1950" b="1" smtClean="0">
                <a:latin typeface="Arial" panose="020B0604020202020204" pitchFamily="34" charset="0"/>
                <a:cs typeface="Arial" panose="020B0604020202020204" pitchFamily="34" charset="0"/>
                <a:sym typeface="Wingdings"/>
              </a:rPr>
              <a:t>gợi </a:t>
            </a:r>
            <a:r>
              <a:rPr lang="en-US" sz="1950" b="1">
                <a:latin typeface="Arial" panose="020B0604020202020204" pitchFamily="34" charset="0"/>
                <a:cs typeface="Arial" panose="020B0604020202020204" pitchFamily="34" charset="0"/>
                <a:sym typeface="Wingdings"/>
              </a:rPr>
              <a:t>ý bằng </a:t>
            </a:r>
            <a:r>
              <a:rPr lang="en-US" sz="1950" b="1" smtClean="0">
                <a:latin typeface="Arial" panose="020B0604020202020204" pitchFamily="34" charset="0"/>
                <a:cs typeface="Arial" panose="020B0604020202020204" pitchFamily="34" charset="0"/>
                <a:sym typeface="Wingdings"/>
              </a:rPr>
              <a:t>sơ đồ</a:t>
            </a:r>
            <a:endParaRPr lang="vi-VN" sz="1950" b="1">
              <a:latin typeface="Arial" panose="020B0604020202020204" pitchFamily="34" charset="0"/>
              <a:cs typeface="Arial" panose="020B0604020202020204" pitchFamily="34" charset="0"/>
              <a:sym typeface="Wingdings"/>
            </a:endParaRPr>
          </a:p>
        </p:txBody>
      </p:sp>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t="13333" b="28889"/>
          <a:stretch/>
        </p:blipFill>
        <p:spPr>
          <a:xfrm>
            <a:off x="7105939" y="1346200"/>
            <a:ext cx="4721348" cy="4165600"/>
          </a:xfrm>
          <a:prstGeom prst="rect">
            <a:avLst/>
          </a:prstGeom>
          <a:ln>
            <a:solidFill>
              <a:schemeClr val="accent6">
                <a:lumMod val="60000"/>
                <a:lumOff val="40000"/>
              </a:schemeClr>
            </a:solidFill>
            <a:prstDash val="lgDash"/>
          </a:ln>
        </p:spPr>
      </p:pic>
      <p:sp>
        <p:nvSpPr>
          <p:cNvPr id="21" name="Line Callout 1 (Accent Bar) 20"/>
          <p:cNvSpPr/>
          <p:nvPr/>
        </p:nvSpPr>
        <p:spPr>
          <a:xfrm>
            <a:off x="2987039" y="4735586"/>
            <a:ext cx="3664483" cy="895339"/>
          </a:xfrm>
          <a:prstGeom prst="accentCallout1">
            <a:avLst>
              <a:gd name="adj1" fmla="val 18750"/>
              <a:gd name="adj2" fmla="val -8333"/>
              <a:gd name="adj3" fmla="val 17585"/>
              <a:gd name="adj4" fmla="val -1387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950" b="1">
                <a:latin typeface="Arial" panose="020B0604020202020204" pitchFamily="34" charset="0"/>
                <a:cs typeface="Arial" panose="020B0604020202020204" pitchFamily="34" charset="0"/>
                <a:sym typeface="Wingdings"/>
              </a:rPr>
              <a:t>Dựa vào </a:t>
            </a:r>
            <a:r>
              <a:rPr lang="en-US" sz="1950" b="1" smtClean="0">
                <a:latin typeface="Arial" panose="020B0604020202020204" pitchFamily="34" charset="0"/>
                <a:cs typeface="Arial" panose="020B0604020202020204" pitchFamily="34" charset="0"/>
                <a:sym typeface="Wingdings"/>
              </a:rPr>
              <a:t>đoạn văn tham khảo</a:t>
            </a:r>
            <a:endParaRPr lang="vi-VN" sz="1950" b="1">
              <a:latin typeface="Arial" panose="020B0604020202020204" pitchFamily="34" charset="0"/>
              <a:cs typeface="Arial" panose="020B0604020202020204" pitchFamily="34" charset="0"/>
              <a:sym typeface="Wingdings"/>
            </a:endParaRPr>
          </a:p>
        </p:txBody>
      </p:sp>
      <p:pic>
        <p:nvPicPr>
          <p:cNvPr id="22" name="Picture 21"/>
          <p:cNvPicPr>
            <a:picLocks noChangeAspect="1"/>
          </p:cNvPicPr>
          <p:nvPr/>
        </p:nvPicPr>
        <p:blipFill rotWithShape="1">
          <a:blip r:embed="rId7" cstate="print">
            <a:extLst>
              <a:ext uri="{28A0092B-C50C-407E-A947-70E740481C1C}">
                <a14:useLocalDpi xmlns:a14="http://schemas.microsoft.com/office/drawing/2010/main" val="0"/>
              </a:ext>
            </a:extLst>
          </a:blip>
          <a:srcRect b="50265"/>
          <a:stretch/>
        </p:blipFill>
        <p:spPr>
          <a:xfrm>
            <a:off x="7013760" y="1818975"/>
            <a:ext cx="4836207" cy="3410857"/>
          </a:xfrm>
          <a:prstGeom prst="rect">
            <a:avLst/>
          </a:prstGeom>
          <a:ln>
            <a:solidFill>
              <a:srgbClr val="7030A0"/>
            </a:solidFill>
            <a:prstDash val="dash"/>
          </a:ln>
        </p:spPr>
      </p:pic>
    </p:spTree>
    <p:extLst>
      <p:ext uri="{BB962C8B-B14F-4D97-AF65-F5344CB8AC3E}">
        <p14:creationId xmlns:p14="http://schemas.microsoft.com/office/powerpoint/2010/main" val="16747772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5" presetClass="entr" presetSubtype="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fade">
                                      <p:cBhvr>
                                        <p:cTn id="10" dur="2000"/>
                                        <p:tgtEl>
                                          <p:spTgt spid="1028"/>
                                        </p:tgtEl>
                                      </p:cBhvr>
                                    </p:animEffect>
                                    <p:anim calcmode="lin" valueType="num">
                                      <p:cBhvr>
                                        <p:cTn id="11" dur="2000" fill="hold"/>
                                        <p:tgtEl>
                                          <p:spTgt spid="1028"/>
                                        </p:tgtEl>
                                        <p:attrNameLst>
                                          <p:attrName>ppt_w</p:attrName>
                                        </p:attrNameLst>
                                      </p:cBhvr>
                                      <p:tavLst>
                                        <p:tav tm="0" fmla="#ppt_w*sin(2.5*pi*$)">
                                          <p:val>
                                            <p:fltVal val="0"/>
                                          </p:val>
                                        </p:tav>
                                        <p:tav tm="100000">
                                          <p:val>
                                            <p:fltVal val="1"/>
                                          </p:val>
                                        </p:tav>
                                      </p:tavLst>
                                    </p:anim>
                                    <p:anim calcmode="lin" valueType="num">
                                      <p:cBhvr>
                                        <p:cTn id="12" dur="2000" fill="hold"/>
                                        <p:tgtEl>
                                          <p:spTgt spid="1028"/>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xit" presetSubtype="21" fill="hold" nodeType="clickEffect">
                                  <p:stCondLst>
                                    <p:cond delay="0"/>
                                  </p:stCondLst>
                                  <p:childTnLst>
                                    <p:animEffect transition="out" filter="barn(inVertical)">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par>
                                <p:cTn id="31" presetID="16" presetClass="entr" presetSubtype="21"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15"/>
                                        </p:tgtEl>
                                      </p:cBhvr>
                                    </p:animEffect>
                                    <p:set>
                                      <p:cBhvr>
                                        <p:cTn id="38" dur="1" fill="hold">
                                          <p:stCondLst>
                                            <p:cond delay="499"/>
                                          </p:stCondLst>
                                        </p:cTn>
                                        <p:tgtEl>
                                          <p:spTgt spid="1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par>
                                <p:cTn id="44" presetID="16" presetClass="entr" presetSubtype="21" fill="hold"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barn(inVertical)">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xit" presetSubtype="21" fill="hold" nodeType="clickEffect">
                                  <p:stCondLst>
                                    <p:cond delay="0"/>
                                  </p:stCondLst>
                                  <p:childTnLst>
                                    <p:animEffect transition="out" filter="barn(inVertical)">
                                      <p:cBhvr>
                                        <p:cTn id="50" dur="500"/>
                                        <p:tgtEl>
                                          <p:spTgt spid="20"/>
                                        </p:tgtEl>
                                      </p:cBhvr>
                                    </p:animEffect>
                                    <p:set>
                                      <p:cBhvr>
                                        <p:cTn id="51" dur="1" fill="hold">
                                          <p:stCondLst>
                                            <p:cond delay="499"/>
                                          </p:stCondLst>
                                        </p:cTn>
                                        <p:tgtEl>
                                          <p:spTgt spid="20"/>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barn(inVertical)">
                                      <p:cBhvr>
                                        <p:cTn id="56" dur="500"/>
                                        <p:tgtEl>
                                          <p:spTgt spid="22"/>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barn(inVertical)">
                                      <p:cBhvr>
                                        <p:cTn id="5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2" grpId="0" animBg="1"/>
      <p:bldP spid="19" grpId="0" animBg="1"/>
      <p:bldP spid="2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852256" y="1302214"/>
            <a:ext cx="10520039" cy="4524315"/>
          </a:xfrm>
          <a:prstGeom prst="rect">
            <a:avLst/>
          </a:prstGeom>
          <a:noFill/>
        </p:spPr>
        <p:txBody>
          <a:bodyPr wrap="square" rtlCol="0">
            <a:spAutoFit/>
          </a:bodyPr>
          <a:lstStyle/>
          <a:p>
            <a:pPr algn="just"/>
            <a:r>
              <a:rPr lang="vi-VN" sz="3600" dirty="0" smtClean="0">
                <a:solidFill>
                  <a:prstClr val="black"/>
                </a:solidFill>
              </a:rPr>
              <a:t>- HS sẽ được học kết hợp cả yêu cầu nói và nghe cùng lúc. Có bài chủ yếu yêu cầu về nói, có bài yêu cầu cả nói và nghe, có bài yêu cầu nói và nghe tương tác.</a:t>
            </a:r>
          </a:p>
          <a:p>
            <a:pPr algn="just"/>
            <a:r>
              <a:rPr lang="vi-VN" sz="3600" dirty="0" smtClean="0">
                <a:solidFill>
                  <a:prstClr val="black"/>
                </a:solidFill>
              </a:rPr>
              <a:t>- GV cần hướng dẫn HS cách chuẩn bị nội dung nói và cách nói trước nhóm, lớp. Cần tạo được môi trường để HS được tự tin và tự do trình bày suy nghĩ, tình cảm, cảm xúc của mình.</a:t>
            </a:r>
          </a:p>
        </p:txBody>
      </p:sp>
      <p:sp>
        <p:nvSpPr>
          <p:cNvPr id="4" name="Rectangle 3"/>
          <p:cNvSpPr/>
          <p:nvPr/>
        </p:nvSpPr>
        <p:spPr>
          <a:xfrm>
            <a:off x="1569472" y="391075"/>
            <a:ext cx="9364133" cy="523220"/>
          </a:xfrm>
          <a:prstGeom prst="rect">
            <a:avLst/>
          </a:prstGeom>
        </p:spPr>
        <p:txBody>
          <a:bodyPr wrap="square">
            <a:spAutoFit/>
          </a:bodyPr>
          <a:lstStyle/>
          <a:p>
            <a:r>
              <a:rPr lang="vi-VN" sz="2800" b="1" dirty="0" smtClean="0">
                <a:solidFill>
                  <a:srgbClr val="0070C0"/>
                </a:solidFill>
              </a:rPr>
              <a:t>PHƯƠNG PHÁP DẠY HỌC 1 TIẾT NÓI VÀ NGHE</a:t>
            </a:r>
            <a:endParaRPr lang="en-US" sz="2800" b="1" dirty="0">
              <a:solidFill>
                <a:srgbClr val="0070C0"/>
              </a:solidFill>
            </a:endParaRPr>
          </a:p>
        </p:txBody>
      </p:sp>
    </p:spTree>
    <p:extLst>
      <p:ext uri="{BB962C8B-B14F-4D97-AF65-F5344CB8AC3E}">
        <p14:creationId xmlns:p14="http://schemas.microsoft.com/office/powerpoint/2010/main" val="51790729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557458" y="560271"/>
            <a:ext cx="11374130" cy="1200329"/>
          </a:xfrm>
          <a:prstGeom prst="rect">
            <a:avLst/>
          </a:prstGeom>
          <a:noFill/>
        </p:spPr>
        <p:txBody>
          <a:bodyPr wrap="square" rtlCol="0">
            <a:spAutoFit/>
          </a:bodyPr>
          <a:lstStyle/>
          <a:p>
            <a:r>
              <a:rPr lang="vi-VN" sz="3600" dirty="0" smtClean="0">
                <a:solidFill>
                  <a:prstClr val="black"/>
                </a:solidFill>
              </a:rPr>
              <a:t>Phần này HS được luyện tập để phát triển vốn từ và phát triển kĩ năng đặt câu. Thông thường là:</a:t>
            </a:r>
          </a:p>
        </p:txBody>
      </p:sp>
      <p:sp>
        <p:nvSpPr>
          <p:cNvPr id="4" name="Rectangle 3"/>
          <p:cNvSpPr/>
          <p:nvPr/>
        </p:nvSpPr>
        <p:spPr>
          <a:xfrm>
            <a:off x="1417072" y="37051"/>
            <a:ext cx="9364133" cy="523220"/>
          </a:xfrm>
          <a:prstGeom prst="rect">
            <a:avLst/>
          </a:prstGeom>
        </p:spPr>
        <p:txBody>
          <a:bodyPr wrap="square">
            <a:spAutoFit/>
          </a:bodyPr>
          <a:lstStyle/>
          <a:p>
            <a:r>
              <a:rPr lang="vi-VN" sz="2800" b="1" dirty="0" smtClean="0">
                <a:solidFill>
                  <a:srgbClr val="0070C0"/>
                </a:solidFill>
              </a:rPr>
              <a:t>PHƯƠNG PHÁP DẠY LUYỆN TẬP VỀ TỪ VÀ CÂU</a:t>
            </a:r>
            <a:endParaRPr lang="en-US" sz="2800" b="1" dirty="0">
              <a:solidFill>
                <a:srgbClr val="0070C0"/>
              </a:solidFill>
            </a:endParaRPr>
          </a:p>
        </p:txBody>
      </p:sp>
      <p:sp>
        <p:nvSpPr>
          <p:cNvPr id="5" name="TextBox 4"/>
          <p:cNvSpPr txBox="1"/>
          <p:nvPr/>
        </p:nvSpPr>
        <p:spPr>
          <a:xfrm>
            <a:off x="443170" y="1939313"/>
            <a:ext cx="10884738" cy="1200329"/>
          </a:xfrm>
          <a:prstGeom prst="rect">
            <a:avLst/>
          </a:prstGeom>
          <a:noFill/>
        </p:spPr>
        <p:txBody>
          <a:bodyPr wrap="square" rtlCol="0">
            <a:spAutoFit/>
          </a:bodyPr>
          <a:lstStyle/>
          <a:p>
            <a:pPr algn="just"/>
            <a:r>
              <a:rPr lang="vi-VN" sz="3600" dirty="0" smtClean="0">
                <a:solidFill>
                  <a:prstClr val="black"/>
                </a:solidFill>
              </a:rPr>
              <a:t>1) Tìm từ có ý nghĩa khái quát như: sự vật, hoạt động, đặc điểm, ....</a:t>
            </a:r>
            <a:endParaRPr lang="vi-VN" sz="4000" dirty="0" smtClean="0">
              <a:solidFill>
                <a:prstClr val="black"/>
              </a:solidFill>
            </a:endParaRPr>
          </a:p>
        </p:txBody>
      </p:sp>
      <p:sp>
        <p:nvSpPr>
          <p:cNvPr id="6" name="TextBox 5"/>
          <p:cNvSpPr txBox="1"/>
          <p:nvPr/>
        </p:nvSpPr>
        <p:spPr>
          <a:xfrm>
            <a:off x="381025" y="3118350"/>
            <a:ext cx="10884739" cy="1200329"/>
          </a:xfrm>
          <a:prstGeom prst="rect">
            <a:avLst/>
          </a:prstGeom>
          <a:noFill/>
        </p:spPr>
        <p:txBody>
          <a:bodyPr wrap="square" rtlCol="0">
            <a:spAutoFit/>
          </a:bodyPr>
          <a:lstStyle/>
          <a:p>
            <a:pPr algn="just"/>
            <a:r>
              <a:rPr lang="vi-VN" sz="3600" dirty="0" smtClean="0">
                <a:solidFill>
                  <a:prstClr val="black"/>
                </a:solidFill>
              </a:rPr>
              <a:t>2) Tìm câu, đặt câu giới thiệu, câu nêu hoạt động, câu nêu đặc điểm, đặt câu với từ tìm được,....</a:t>
            </a:r>
          </a:p>
        </p:txBody>
      </p:sp>
      <p:sp>
        <p:nvSpPr>
          <p:cNvPr id="7" name="TextBox 6"/>
          <p:cNvSpPr txBox="1"/>
          <p:nvPr/>
        </p:nvSpPr>
        <p:spPr>
          <a:xfrm>
            <a:off x="381024" y="4318679"/>
            <a:ext cx="11550563" cy="2308324"/>
          </a:xfrm>
          <a:prstGeom prst="rect">
            <a:avLst/>
          </a:prstGeom>
          <a:noFill/>
        </p:spPr>
        <p:txBody>
          <a:bodyPr wrap="square" rtlCol="0">
            <a:spAutoFit/>
          </a:bodyPr>
          <a:lstStyle/>
          <a:p>
            <a:pPr algn="just"/>
            <a:r>
              <a:rPr lang="vi-VN" sz="3600" dirty="0" smtClean="0">
                <a:solidFill>
                  <a:prstClr val="black"/>
                </a:solidFill>
              </a:rPr>
              <a:t>- GV có thể tổ chức nhiều hình thức đa dạng để tạo hứng thú học tập cho HS. Ngoài những hình thức được gợi ý trong SGV, GV có thể sáng tạo thêm nhiều hình thức tổ chức dạy học khác.</a:t>
            </a:r>
          </a:p>
        </p:txBody>
      </p:sp>
    </p:spTree>
    <p:extLst>
      <p:ext uri="{BB962C8B-B14F-4D97-AF65-F5344CB8AC3E}">
        <p14:creationId xmlns:p14="http://schemas.microsoft.com/office/powerpoint/2010/main" val="73533643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1000" fill="hold"/>
                                        <p:tgtEl>
                                          <p:spTgt spid="24"/>
                                        </p:tgtEl>
                                        <p:attrNameLst>
                                          <p:attrName>ppt_w</p:attrName>
                                        </p:attrNameLst>
                                      </p:cBhvr>
                                      <p:tavLst>
                                        <p:tav tm="0">
                                          <p:val>
                                            <p:fltVal val="0"/>
                                          </p:val>
                                        </p:tav>
                                        <p:tav tm="100000">
                                          <p:val>
                                            <p:strVal val="#ppt_w"/>
                                          </p:val>
                                        </p:tav>
                                      </p:tavLst>
                                    </p:anim>
                                    <p:anim calcmode="lin" valueType="num">
                                      <p:cBhvr>
                                        <p:cTn id="13" dur="1000" fill="hold"/>
                                        <p:tgtEl>
                                          <p:spTgt spid="24"/>
                                        </p:tgtEl>
                                        <p:attrNameLst>
                                          <p:attrName>ppt_h</p:attrName>
                                        </p:attrNameLst>
                                      </p:cBhvr>
                                      <p:tavLst>
                                        <p:tav tm="0">
                                          <p:val>
                                            <p:fltVal val="0"/>
                                          </p:val>
                                        </p:tav>
                                        <p:tav tm="100000">
                                          <p:val>
                                            <p:strVal val="#ppt_h"/>
                                          </p:val>
                                        </p:tav>
                                      </p:tavLst>
                                    </p:anim>
                                    <p:anim calcmode="lin" valueType="num">
                                      <p:cBhvr>
                                        <p:cTn id="14" dur="1000" fill="hold"/>
                                        <p:tgtEl>
                                          <p:spTgt spid="24"/>
                                        </p:tgtEl>
                                        <p:attrNameLst>
                                          <p:attrName>style.rotation</p:attrName>
                                        </p:attrNameLst>
                                      </p:cBhvr>
                                      <p:tavLst>
                                        <p:tav tm="0">
                                          <p:val>
                                            <p:fltVal val="90"/>
                                          </p:val>
                                        </p:tav>
                                        <p:tav tm="100000">
                                          <p:val>
                                            <p:fltVal val="0"/>
                                          </p:val>
                                        </p:tav>
                                      </p:tavLst>
                                    </p:anim>
                                    <p:animEffect transition="in" filter="fade">
                                      <p:cBhvr>
                                        <p:cTn id="15" dur="10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5"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000"/>
                                        <p:tgtEl>
                                          <p:spTgt spid="6"/>
                                        </p:tgtEl>
                                      </p:cBhvr>
                                    </p:animEffect>
                                    <p:anim calcmode="lin" valueType="num">
                                      <p:cBhvr>
                                        <p:cTn id="28" dur="2000" fill="hold"/>
                                        <p:tgtEl>
                                          <p:spTgt spid="6"/>
                                        </p:tgtEl>
                                        <p:attrNameLst>
                                          <p:attrName>ppt_w</p:attrName>
                                        </p:attrNameLst>
                                      </p:cBhvr>
                                      <p:tavLst>
                                        <p:tav tm="0" fmla="#ppt_w*sin(2.5*pi*$)">
                                          <p:val>
                                            <p:fltVal val="0"/>
                                          </p:val>
                                        </p:tav>
                                        <p:tav tm="100000">
                                          <p:val>
                                            <p:fltVal val="1"/>
                                          </p:val>
                                        </p:tav>
                                      </p:tavLst>
                                    </p:anim>
                                    <p:anim calcmode="lin" valueType="num">
                                      <p:cBhvr>
                                        <p:cTn id="29"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 grpId="0"/>
      <p:bldP spid="5" grpId="0"/>
      <p:bldP spid="6"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a:grpSpLocks/>
          </p:cNvGrpSpPr>
          <p:nvPr/>
        </p:nvGrpSpPr>
        <p:grpSpPr bwMode="auto">
          <a:xfrm>
            <a:off x="1122893" y="895350"/>
            <a:ext cx="9944100" cy="1543052"/>
            <a:chOff x="961" y="1300"/>
            <a:chExt cx="5039" cy="819"/>
          </a:xfrm>
        </p:grpSpPr>
        <p:sp>
          <p:nvSpPr>
            <p:cNvPr id="4" name="AutoShape 5"/>
            <p:cNvSpPr>
              <a:spLocks noChangeArrowheads="1"/>
            </p:cNvSpPr>
            <p:nvPr/>
          </p:nvSpPr>
          <p:spPr bwMode="gray">
            <a:xfrm>
              <a:off x="961" y="1495"/>
              <a:ext cx="5039" cy="624"/>
            </a:xfrm>
            <a:prstGeom prst="roundRect">
              <a:avLst>
                <a:gd name="adj" fmla="val 16667"/>
              </a:avLst>
            </a:prstGeom>
            <a:solidFill>
              <a:schemeClr val="accent1">
                <a:lumMod val="60000"/>
                <a:lumOff val="40000"/>
              </a:schemeClr>
            </a:solidFill>
            <a:ln>
              <a:noFill/>
            </a:ln>
            <a:effectLst/>
            <a:scene3d>
              <a:camera prst="orthographicFront">
                <a:rot lat="0" lon="0" rev="0"/>
              </a:camera>
              <a:lightRig rig="contrasting" dir="t">
                <a:rot lat="0" lon="0" rev="7800000"/>
              </a:lightRig>
            </a:scene3d>
            <a:sp3d>
              <a:bevelT w="139700" h="139700"/>
            </a:sp3d>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2667">
                <a:solidFill>
                  <a:prstClr val="black"/>
                </a:solidFill>
              </a:endParaRPr>
            </a:p>
          </p:txBody>
        </p:sp>
        <p:grpSp>
          <p:nvGrpSpPr>
            <p:cNvPr id="5" name="Group 10"/>
            <p:cNvGrpSpPr>
              <a:grpSpLocks/>
            </p:cNvGrpSpPr>
            <p:nvPr/>
          </p:nvGrpSpPr>
          <p:grpSpPr bwMode="auto">
            <a:xfrm>
              <a:off x="1189" y="1300"/>
              <a:ext cx="405" cy="393"/>
              <a:chOff x="1285" y="587"/>
              <a:chExt cx="667" cy="646"/>
            </a:xfrm>
          </p:grpSpPr>
          <p:sp>
            <p:nvSpPr>
              <p:cNvPr id="7" name="Oval 11"/>
              <p:cNvSpPr>
                <a:spLocks noChangeArrowheads="1"/>
              </p:cNvSpPr>
              <p:nvPr/>
            </p:nvSpPr>
            <p:spPr bwMode="gray">
              <a:xfrm>
                <a:off x="1285" y="638"/>
                <a:ext cx="667" cy="549"/>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vi-VN" sz="2667">
                  <a:solidFill>
                    <a:prstClr val="black"/>
                  </a:solidFill>
                </a:endParaRPr>
              </a:p>
            </p:txBody>
          </p:sp>
          <p:sp>
            <p:nvSpPr>
              <p:cNvPr id="8" name="Oval 12"/>
              <p:cNvSpPr>
                <a:spLocks noChangeArrowheads="1"/>
              </p:cNvSpPr>
              <p:nvPr/>
            </p:nvSpPr>
            <p:spPr bwMode="gray">
              <a:xfrm>
                <a:off x="1304" y="587"/>
                <a:ext cx="646" cy="646"/>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vi-VN" sz="2667">
                  <a:solidFill>
                    <a:prstClr val="black"/>
                  </a:solidFill>
                </a:endParaRPr>
              </a:p>
            </p:txBody>
          </p:sp>
          <p:sp>
            <p:nvSpPr>
              <p:cNvPr id="9" name="Oval 13"/>
              <p:cNvSpPr>
                <a:spLocks noChangeArrowheads="1"/>
              </p:cNvSpPr>
              <p:nvPr/>
            </p:nvSpPr>
            <p:spPr bwMode="gray">
              <a:xfrm>
                <a:off x="1303" y="591"/>
                <a:ext cx="631" cy="630"/>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vi-VN" sz="2667">
                  <a:solidFill>
                    <a:prstClr val="black"/>
                  </a:solidFill>
                </a:endParaRPr>
              </a:p>
            </p:txBody>
          </p:sp>
          <p:sp>
            <p:nvSpPr>
              <p:cNvPr id="10" name="Oval 14"/>
              <p:cNvSpPr>
                <a:spLocks noChangeArrowheads="1"/>
              </p:cNvSpPr>
              <p:nvPr/>
            </p:nvSpPr>
            <p:spPr bwMode="gray">
              <a:xfrm>
                <a:off x="1304" y="597"/>
                <a:ext cx="599" cy="588"/>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vi-VN" sz="2667">
                  <a:solidFill>
                    <a:prstClr val="black"/>
                  </a:solidFill>
                </a:endParaRPr>
              </a:p>
            </p:txBody>
          </p:sp>
          <p:sp>
            <p:nvSpPr>
              <p:cNvPr id="11" name="Oval 15"/>
              <p:cNvSpPr>
                <a:spLocks noChangeArrowheads="1"/>
              </p:cNvSpPr>
              <p:nvPr/>
            </p:nvSpPr>
            <p:spPr bwMode="gray">
              <a:xfrm>
                <a:off x="1344" y="613"/>
                <a:ext cx="532" cy="478"/>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vi-VN" sz="2667">
                  <a:solidFill>
                    <a:prstClr val="black"/>
                  </a:solidFill>
                </a:endParaRPr>
              </a:p>
            </p:txBody>
          </p:sp>
        </p:grpSp>
        <p:sp>
          <p:nvSpPr>
            <p:cNvPr id="6" name="Text Box 16"/>
            <p:cNvSpPr txBox="1">
              <a:spLocks noChangeArrowheads="1"/>
            </p:cNvSpPr>
            <p:nvPr/>
          </p:nvSpPr>
          <p:spPr bwMode="gray">
            <a:xfrm>
              <a:off x="1323" y="1354"/>
              <a:ext cx="132" cy="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algn="ctr"/>
              <a:r>
                <a:rPr lang="en-US" sz="2667">
                  <a:solidFill>
                    <a:srgbClr val="000000"/>
                  </a:solidFill>
                </a:rPr>
                <a:t>I</a:t>
              </a:r>
              <a:endParaRPr lang="en-US" sz="2667">
                <a:solidFill>
                  <a:prstClr val="black"/>
                </a:solidFill>
              </a:endParaRPr>
            </a:p>
          </p:txBody>
        </p:sp>
      </p:grpSp>
      <p:grpSp>
        <p:nvGrpSpPr>
          <p:cNvPr id="12" name="Group 3"/>
          <p:cNvGrpSpPr>
            <a:grpSpLocks/>
          </p:cNvGrpSpPr>
          <p:nvPr/>
        </p:nvGrpSpPr>
        <p:grpSpPr bwMode="auto">
          <a:xfrm>
            <a:off x="1123950" y="2634201"/>
            <a:ext cx="9944100" cy="1448849"/>
            <a:chOff x="989" y="1300"/>
            <a:chExt cx="5039" cy="769"/>
          </a:xfrm>
        </p:grpSpPr>
        <p:sp>
          <p:nvSpPr>
            <p:cNvPr id="13" name="AutoShape 5"/>
            <p:cNvSpPr>
              <a:spLocks noChangeArrowheads="1"/>
            </p:cNvSpPr>
            <p:nvPr/>
          </p:nvSpPr>
          <p:spPr bwMode="gray">
            <a:xfrm>
              <a:off x="989" y="1495"/>
              <a:ext cx="5039" cy="574"/>
            </a:xfrm>
            <a:prstGeom prst="roundRect">
              <a:avLst>
                <a:gd name="adj" fmla="val 16667"/>
              </a:avLst>
            </a:prstGeom>
            <a:solidFill>
              <a:srgbClr val="F9CFD9"/>
            </a:solidFill>
            <a:ln>
              <a:noFill/>
            </a:ln>
            <a:effectLst/>
            <a:scene3d>
              <a:camera prst="orthographicFront">
                <a:rot lat="0" lon="0" rev="0"/>
              </a:camera>
              <a:lightRig rig="contrasting" dir="tr">
                <a:rot lat="0" lon="0" rev="7800000"/>
              </a:lightRig>
            </a:scene3d>
            <a:sp3d>
              <a:bevelT w="139700" h="139700"/>
            </a:sp3d>
            <a:extLst/>
          </p:spPr>
          <p:style>
            <a:lnRef idx="1">
              <a:schemeClr val="accent3"/>
            </a:lnRef>
            <a:fillRef idx="3">
              <a:schemeClr val="accent3"/>
            </a:fillRef>
            <a:effectRef idx="2">
              <a:schemeClr val="accent3"/>
            </a:effectRef>
            <a:fontRef idx="minor">
              <a:schemeClr val="lt1"/>
            </a:fontRef>
          </p:style>
          <p:txBody>
            <a:bodyPr wrap="none" anchor="ctr"/>
            <a:lstStyle/>
            <a:p>
              <a:endParaRPr lang="vi-VN" sz="2667">
                <a:solidFill>
                  <a:prstClr val="white"/>
                </a:solidFill>
              </a:endParaRPr>
            </a:p>
          </p:txBody>
        </p:sp>
        <p:grpSp>
          <p:nvGrpSpPr>
            <p:cNvPr id="14" name="Group 10"/>
            <p:cNvGrpSpPr>
              <a:grpSpLocks/>
            </p:cNvGrpSpPr>
            <p:nvPr/>
          </p:nvGrpSpPr>
          <p:grpSpPr bwMode="auto">
            <a:xfrm>
              <a:off x="1189" y="1300"/>
              <a:ext cx="423" cy="393"/>
              <a:chOff x="1285" y="587"/>
              <a:chExt cx="697" cy="646"/>
            </a:xfrm>
          </p:grpSpPr>
          <p:sp>
            <p:nvSpPr>
              <p:cNvPr id="16" name="Oval 11"/>
              <p:cNvSpPr>
                <a:spLocks noChangeArrowheads="1"/>
              </p:cNvSpPr>
              <p:nvPr/>
            </p:nvSpPr>
            <p:spPr bwMode="gray">
              <a:xfrm>
                <a:off x="1285" y="638"/>
                <a:ext cx="667" cy="549"/>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vi-VN" sz="2667">
                  <a:solidFill>
                    <a:prstClr val="black"/>
                  </a:solidFill>
                </a:endParaRPr>
              </a:p>
            </p:txBody>
          </p:sp>
          <p:sp>
            <p:nvSpPr>
              <p:cNvPr id="17" name="Oval 12"/>
              <p:cNvSpPr>
                <a:spLocks noChangeArrowheads="1"/>
              </p:cNvSpPr>
              <p:nvPr/>
            </p:nvSpPr>
            <p:spPr bwMode="gray">
              <a:xfrm>
                <a:off x="1336" y="587"/>
                <a:ext cx="646" cy="646"/>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vi-VN" sz="2667">
                  <a:solidFill>
                    <a:prstClr val="black"/>
                  </a:solidFill>
                </a:endParaRPr>
              </a:p>
            </p:txBody>
          </p:sp>
          <p:sp>
            <p:nvSpPr>
              <p:cNvPr id="18" name="Oval 13"/>
              <p:cNvSpPr>
                <a:spLocks noChangeArrowheads="1"/>
              </p:cNvSpPr>
              <p:nvPr/>
            </p:nvSpPr>
            <p:spPr bwMode="gray">
              <a:xfrm>
                <a:off x="1303" y="591"/>
                <a:ext cx="631" cy="630"/>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vi-VN" sz="2667">
                  <a:solidFill>
                    <a:prstClr val="black"/>
                  </a:solidFill>
                </a:endParaRPr>
              </a:p>
            </p:txBody>
          </p:sp>
          <p:sp>
            <p:nvSpPr>
              <p:cNvPr id="19" name="Oval 14"/>
              <p:cNvSpPr>
                <a:spLocks noChangeArrowheads="1"/>
              </p:cNvSpPr>
              <p:nvPr/>
            </p:nvSpPr>
            <p:spPr bwMode="gray">
              <a:xfrm>
                <a:off x="1309" y="597"/>
                <a:ext cx="599" cy="588"/>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vi-VN" sz="2667">
                  <a:solidFill>
                    <a:prstClr val="black"/>
                  </a:solidFill>
                </a:endParaRPr>
              </a:p>
            </p:txBody>
          </p:sp>
          <p:sp>
            <p:nvSpPr>
              <p:cNvPr id="20" name="Oval 15"/>
              <p:cNvSpPr>
                <a:spLocks noChangeArrowheads="1"/>
              </p:cNvSpPr>
              <p:nvPr/>
            </p:nvSpPr>
            <p:spPr bwMode="gray">
              <a:xfrm>
                <a:off x="1344" y="613"/>
                <a:ext cx="532" cy="478"/>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vi-VN" sz="2667">
                  <a:solidFill>
                    <a:prstClr val="black"/>
                  </a:solidFill>
                </a:endParaRPr>
              </a:p>
            </p:txBody>
          </p:sp>
        </p:grpSp>
        <p:sp>
          <p:nvSpPr>
            <p:cNvPr id="15" name="Text Box 16"/>
            <p:cNvSpPr txBox="1">
              <a:spLocks noChangeArrowheads="1"/>
            </p:cNvSpPr>
            <p:nvPr/>
          </p:nvSpPr>
          <p:spPr bwMode="gray">
            <a:xfrm>
              <a:off x="1298" y="1354"/>
              <a:ext cx="177" cy="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algn="ctr"/>
              <a:r>
                <a:rPr lang="en-US" sz="2667">
                  <a:solidFill>
                    <a:srgbClr val="000000"/>
                  </a:solidFill>
                </a:rPr>
                <a:t>II</a:t>
              </a:r>
              <a:endParaRPr lang="en-US" sz="2667">
                <a:solidFill>
                  <a:prstClr val="black"/>
                </a:solidFill>
              </a:endParaRPr>
            </a:p>
          </p:txBody>
        </p:sp>
      </p:grpSp>
      <p:sp>
        <p:nvSpPr>
          <p:cNvPr id="21" name="Rectangle 20"/>
          <p:cNvSpPr/>
          <p:nvPr/>
        </p:nvSpPr>
        <p:spPr>
          <a:xfrm>
            <a:off x="2580892" y="1517651"/>
            <a:ext cx="8269001" cy="502766"/>
          </a:xfrm>
          <a:prstGeom prst="rect">
            <a:avLst/>
          </a:prstGeom>
        </p:spPr>
        <p:txBody>
          <a:bodyPr wrap="square">
            <a:spAutoFit/>
          </a:bodyPr>
          <a:lstStyle/>
          <a:p>
            <a:r>
              <a:rPr lang="vi-VN" sz="2667" b="1" dirty="0" smtClean="0">
                <a:solidFill>
                  <a:srgbClr val="FFFF00"/>
                </a:solidFill>
              </a:rPr>
              <a:t>GIỚI THIỆU CHUNG VỀ SGK TV2</a:t>
            </a:r>
            <a:endParaRPr lang="en-US" sz="2667" b="1" dirty="0">
              <a:solidFill>
                <a:srgbClr val="FFFF00"/>
              </a:solidFill>
            </a:endParaRPr>
          </a:p>
        </p:txBody>
      </p:sp>
      <p:sp>
        <p:nvSpPr>
          <p:cNvPr id="22" name="Rectangle 21"/>
          <p:cNvSpPr/>
          <p:nvPr/>
        </p:nvSpPr>
        <p:spPr>
          <a:xfrm>
            <a:off x="2313358" y="3271731"/>
            <a:ext cx="8609200" cy="502766"/>
          </a:xfrm>
          <a:prstGeom prst="rect">
            <a:avLst/>
          </a:prstGeom>
        </p:spPr>
        <p:txBody>
          <a:bodyPr wrap="square">
            <a:spAutoFit/>
          </a:bodyPr>
          <a:lstStyle/>
          <a:p>
            <a:r>
              <a:rPr lang="vi-VN" sz="2667" b="1" dirty="0">
                <a:solidFill>
                  <a:srgbClr val="0070C0"/>
                </a:solidFill>
              </a:rPr>
              <a:t>HƯỚNG DẪN, GỢI Ý PHƯƠNG PHÁP DẠY HỌC TV2</a:t>
            </a:r>
            <a:endParaRPr lang="en-US" sz="2667" b="1" dirty="0">
              <a:solidFill>
                <a:srgbClr val="0070C0"/>
              </a:solidFill>
            </a:endParaRPr>
          </a:p>
        </p:txBody>
      </p:sp>
      <p:grpSp>
        <p:nvGrpSpPr>
          <p:cNvPr id="33" name="Group 3"/>
          <p:cNvGrpSpPr>
            <a:grpSpLocks/>
          </p:cNvGrpSpPr>
          <p:nvPr/>
        </p:nvGrpSpPr>
        <p:grpSpPr bwMode="auto">
          <a:xfrm>
            <a:off x="1123950" y="4453118"/>
            <a:ext cx="9944100" cy="1543052"/>
            <a:chOff x="961" y="1300"/>
            <a:chExt cx="5039" cy="819"/>
          </a:xfrm>
        </p:grpSpPr>
        <p:sp>
          <p:nvSpPr>
            <p:cNvPr id="34" name="AutoShape 5"/>
            <p:cNvSpPr>
              <a:spLocks noChangeArrowheads="1"/>
            </p:cNvSpPr>
            <p:nvPr/>
          </p:nvSpPr>
          <p:spPr bwMode="gray">
            <a:xfrm>
              <a:off x="961" y="1495"/>
              <a:ext cx="5039" cy="624"/>
            </a:xfrm>
            <a:prstGeom prst="roundRect">
              <a:avLst>
                <a:gd name="adj" fmla="val 16667"/>
              </a:avLst>
            </a:prstGeom>
            <a:solidFill>
              <a:schemeClr val="accent1">
                <a:lumMod val="60000"/>
                <a:lumOff val="40000"/>
              </a:schemeClr>
            </a:solidFill>
            <a:ln>
              <a:noFill/>
            </a:ln>
            <a:effectLst/>
            <a:scene3d>
              <a:camera prst="orthographicFront">
                <a:rot lat="0" lon="0" rev="0"/>
              </a:camera>
              <a:lightRig rig="contrasting" dir="t">
                <a:rot lat="0" lon="0" rev="7800000"/>
              </a:lightRig>
            </a:scene3d>
            <a:sp3d>
              <a:bevelT w="139700" h="139700"/>
            </a:sp3d>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vi-VN" sz="2667"/>
            </a:p>
          </p:txBody>
        </p:sp>
        <p:grpSp>
          <p:nvGrpSpPr>
            <p:cNvPr id="35" name="Group 10"/>
            <p:cNvGrpSpPr>
              <a:grpSpLocks/>
            </p:cNvGrpSpPr>
            <p:nvPr/>
          </p:nvGrpSpPr>
          <p:grpSpPr bwMode="auto">
            <a:xfrm>
              <a:off x="1189" y="1300"/>
              <a:ext cx="405" cy="393"/>
              <a:chOff x="1285" y="587"/>
              <a:chExt cx="667" cy="646"/>
            </a:xfrm>
          </p:grpSpPr>
          <p:sp>
            <p:nvSpPr>
              <p:cNvPr id="37" name="Oval 11"/>
              <p:cNvSpPr>
                <a:spLocks noChangeArrowheads="1"/>
              </p:cNvSpPr>
              <p:nvPr/>
            </p:nvSpPr>
            <p:spPr bwMode="gray">
              <a:xfrm>
                <a:off x="1285" y="638"/>
                <a:ext cx="667" cy="549"/>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endParaRPr lang="vi-VN" sz="2667"/>
              </a:p>
            </p:txBody>
          </p:sp>
          <p:sp>
            <p:nvSpPr>
              <p:cNvPr id="38" name="Oval 12"/>
              <p:cNvSpPr>
                <a:spLocks noChangeArrowheads="1"/>
              </p:cNvSpPr>
              <p:nvPr/>
            </p:nvSpPr>
            <p:spPr bwMode="gray">
              <a:xfrm>
                <a:off x="1304" y="587"/>
                <a:ext cx="646" cy="646"/>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vi-VN" sz="2667"/>
              </a:p>
            </p:txBody>
          </p:sp>
          <p:sp>
            <p:nvSpPr>
              <p:cNvPr id="39" name="Oval 13"/>
              <p:cNvSpPr>
                <a:spLocks noChangeArrowheads="1"/>
              </p:cNvSpPr>
              <p:nvPr/>
            </p:nvSpPr>
            <p:spPr bwMode="gray">
              <a:xfrm>
                <a:off x="1303" y="591"/>
                <a:ext cx="631" cy="630"/>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vi-VN" sz="2667"/>
              </a:p>
            </p:txBody>
          </p:sp>
          <p:sp>
            <p:nvSpPr>
              <p:cNvPr id="40" name="Oval 14"/>
              <p:cNvSpPr>
                <a:spLocks noChangeArrowheads="1"/>
              </p:cNvSpPr>
              <p:nvPr/>
            </p:nvSpPr>
            <p:spPr bwMode="gray">
              <a:xfrm>
                <a:off x="1304" y="597"/>
                <a:ext cx="599" cy="588"/>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vi-VN" sz="2667"/>
              </a:p>
            </p:txBody>
          </p:sp>
          <p:sp>
            <p:nvSpPr>
              <p:cNvPr id="41" name="Oval 15"/>
              <p:cNvSpPr>
                <a:spLocks noChangeArrowheads="1"/>
              </p:cNvSpPr>
              <p:nvPr/>
            </p:nvSpPr>
            <p:spPr bwMode="gray">
              <a:xfrm>
                <a:off x="1344" y="613"/>
                <a:ext cx="532" cy="478"/>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vi-VN" sz="2667"/>
              </a:p>
            </p:txBody>
          </p:sp>
        </p:grpSp>
        <p:sp>
          <p:nvSpPr>
            <p:cNvPr id="36" name="Text Box 16"/>
            <p:cNvSpPr txBox="1">
              <a:spLocks noChangeArrowheads="1"/>
            </p:cNvSpPr>
            <p:nvPr/>
          </p:nvSpPr>
          <p:spPr bwMode="gray">
            <a:xfrm>
              <a:off x="1270" y="1354"/>
              <a:ext cx="237" cy="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algn="ctr" eaLnBrk="1" hangingPunct="1"/>
              <a:r>
                <a:rPr lang="en-US" sz="2667" dirty="0" smtClean="0">
                  <a:solidFill>
                    <a:srgbClr val="000000"/>
                  </a:solidFill>
                </a:rPr>
                <a:t>I</a:t>
              </a:r>
              <a:r>
                <a:rPr lang="vi-VN" sz="2667" dirty="0" smtClean="0">
                  <a:solidFill>
                    <a:srgbClr val="000000"/>
                  </a:solidFill>
                </a:rPr>
                <a:t>II</a:t>
              </a:r>
              <a:endParaRPr lang="en-US" sz="2667" dirty="0"/>
            </a:p>
          </p:txBody>
        </p:sp>
      </p:grpSp>
      <p:sp>
        <p:nvSpPr>
          <p:cNvPr id="42" name="Rectangle 41"/>
          <p:cNvSpPr/>
          <p:nvPr/>
        </p:nvSpPr>
        <p:spPr>
          <a:xfrm>
            <a:off x="2373129" y="5138540"/>
            <a:ext cx="8269001" cy="502766"/>
          </a:xfrm>
          <a:prstGeom prst="rect">
            <a:avLst/>
          </a:prstGeom>
        </p:spPr>
        <p:txBody>
          <a:bodyPr wrap="square">
            <a:spAutoFit/>
          </a:bodyPr>
          <a:lstStyle/>
          <a:p>
            <a:r>
              <a:rPr lang="vi-VN" sz="2667" b="1" dirty="0" smtClean="0"/>
              <a:t>ĐỊNH HƯỚNG VỀ ĐÁNH GIÁ KẾT QUẢ HỌC TẬP</a:t>
            </a:r>
            <a:endParaRPr lang="en-US" sz="2667" b="1" dirty="0"/>
          </a:p>
        </p:txBody>
      </p:sp>
    </p:spTree>
    <p:extLst>
      <p:ext uri="{BB962C8B-B14F-4D97-AF65-F5344CB8AC3E}">
        <p14:creationId xmlns:p14="http://schemas.microsoft.com/office/powerpoint/2010/main" val="4069810725"/>
      </p:ext>
    </p:extLst>
  </p:cSld>
  <p:clrMapOvr>
    <a:masterClrMapping/>
  </p:clrMapOvr>
  <p:transition spd="slow">
    <p:randomBar dir="ver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54110" y="798474"/>
            <a:ext cx="10812026" cy="2246769"/>
          </a:xfrm>
          <a:prstGeom prst="rect">
            <a:avLst/>
          </a:prstGeom>
        </p:spPr>
        <p:txBody>
          <a:bodyPr wrap="square">
            <a:spAutoFit/>
          </a:bodyPr>
          <a:lstStyle/>
          <a:p>
            <a:r>
              <a:rPr lang="vi-VN" sz="2800" dirty="0" smtClean="0"/>
              <a:t>1. Định hướng chung </a:t>
            </a:r>
            <a:endParaRPr lang="en-US" sz="2800" dirty="0" smtClean="0"/>
          </a:p>
          <a:p>
            <a:pPr algn="just"/>
            <a:r>
              <a:rPr lang="vi-VN" sz="2800" dirty="0" smtClean="0"/>
              <a:t>Hướng dẫn đánh giá kết quả học tập trong Tiếng Việt 2 tuân thủ định hướng đổi mới về mục tiêu, nội dung, cách thức đánh giá trong môn Ngữ văn nói chung và tiếp tục quan điểm đổi mới đánh giá được triển khai ở lớp 1. </a:t>
            </a:r>
            <a:endParaRPr lang="en-US" sz="2800" dirty="0"/>
          </a:p>
        </p:txBody>
      </p:sp>
      <p:sp>
        <p:nvSpPr>
          <p:cNvPr id="3" name="Rectangle 2"/>
          <p:cNvSpPr/>
          <p:nvPr/>
        </p:nvSpPr>
        <p:spPr>
          <a:xfrm>
            <a:off x="854111" y="3184883"/>
            <a:ext cx="10400042" cy="2677656"/>
          </a:xfrm>
          <a:prstGeom prst="rect">
            <a:avLst/>
          </a:prstGeom>
        </p:spPr>
        <p:txBody>
          <a:bodyPr wrap="square">
            <a:spAutoFit/>
          </a:bodyPr>
          <a:lstStyle/>
          <a:p>
            <a:r>
              <a:rPr lang="vi-VN" sz="2800" dirty="0" smtClean="0"/>
              <a:t>a. Về </a:t>
            </a:r>
            <a:r>
              <a:rPr lang="vi-VN" sz="2800" dirty="0"/>
              <a:t>mục tiêu đánh giá </a:t>
            </a:r>
            <a:endParaRPr lang="en-US" sz="2800" dirty="0"/>
          </a:p>
          <a:p>
            <a:pPr algn="just"/>
            <a:r>
              <a:rPr lang="vi-VN" sz="2800" dirty="0"/>
              <a:t>Đánh giá kết quả học tập của HS nhằm cung cấp thông tin chính xác, kịp thời, có giá trị về mức độ đáp ứng yêu cầu cần đạt về phẩm chất, năng lực và những tiến bộ của HS trong học tập, để hướng dẫn hoạt động học tập, điều chỉnh các hoạt động dạy học.</a:t>
            </a:r>
            <a:endParaRPr lang="en-US" sz="2800" dirty="0"/>
          </a:p>
        </p:txBody>
      </p:sp>
    </p:spTree>
    <p:extLst>
      <p:ext uri="{BB962C8B-B14F-4D97-AF65-F5344CB8AC3E}">
        <p14:creationId xmlns:p14="http://schemas.microsoft.com/office/powerpoint/2010/main" val="36659708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3385" y="335846"/>
            <a:ext cx="10862268" cy="6001643"/>
          </a:xfrm>
          <a:prstGeom prst="rect">
            <a:avLst/>
          </a:prstGeom>
        </p:spPr>
        <p:txBody>
          <a:bodyPr wrap="square">
            <a:spAutoFit/>
          </a:bodyPr>
          <a:lstStyle/>
          <a:p>
            <a:pPr algn="just"/>
            <a:r>
              <a:rPr lang="vi-VN" sz="2400" dirty="0" smtClean="0"/>
              <a:t>b. Về </a:t>
            </a:r>
            <a:r>
              <a:rPr lang="vi-VN" sz="2400" dirty="0"/>
              <a:t>nội dung đánh giá </a:t>
            </a:r>
            <a:endParaRPr lang="en-US" sz="2400" dirty="0"/>
          </a:p>
          <a:p>
            <a:pPr algn="just"/>
            <a:r>
              <a:rPr lang="vi-VN" sz="2400" dirty="0" smtClean="0"/>
              <a:t>– </a:t>
            </a:r>
            <a:r>
              <a:rPr lang="vi-VN" sz="2400" dirty="0"/>
              <a:t>Về phẩm chất: Đánh giá HS thông qua các biểu hiện về: yêu thương, quan tâm đến người thân trong gia đình; yêu quý bạn bè, thầy cô và những người xung quanh; yêu thiên nhiên, yêu quê hương và nơi sinh sống. </a:t>
            </a:r>
            <a:endParaRPr lang="en-US" sz="2400" dirty="0"/>
          </a:p>
          <a:p>
            <a:pPr algn="just"/>
            <a:r>
              <a:rPr lang="vi-VN" sz="2400" dirty="0"/>
              <a:t>– Về năng lực chung </a:t>
            </a:r>
            <a:endParaRPr lang="en-US" sz="2400" dirty="0"/>
          </a:p>
          <a:p>
            <a:pPr algn="just"/>
            <a:r>
              <a:rPr lang="vi-VN" sz="2400" dirty="0"/>
              <a:t>+ Năng lực tự chủ và tự học: Đánh giá khả năng tự làm được những việc của mình theo sự phân công, hướng dẫn; nhận biết và bày tỏ được tình cảm, cảm xúc của bản thân. </a:t>
            </a:r>
            <a:endParaRPr lang="en-US" sz="2400" dirty="0"/>
          </a:p>
          <a:p>
            <a:pPr algn="just"/>
            <a:r>
              <a:rPr lang="vi-VN" sz="2400" dirty="0"/>
              <a:t>+ Năng lực giao tiếp và hợp tác: Đánh giá khả năng tập trung chú ý khi giao tiếp; nhận ra được thái độ của đối tượng giao tiếp; bước đầu biết sử dụng ngôn ngữ kết hợp với hình ảnh, cử chỉ để trình bày thông tin và ý tưởng; biết cách kết bạn và giữ gìn tình bạn; có thói quen trao đổi, giúp đỡ nhau trong học tập. </a:t>
            </a:r>
            <a:endParaRPr lang="en-US" sz="2400" dirty="0"/>
          </a:p>
          <a:p>
            <a:pPr algn="just"/>
            <a:r>
              <a:rPr lang="vi-VN" sz="2400" dirty="0"/>
              <a:t>+ Năng lực giải quyết vấn đề và sáng tạo: Đánh giá khả năng nhận ra được những vấn đề đơn giản và đặt được câu hỏi; nêu được thắc mắc về sự vật, hiện tượng. </a:t>
            </a:r>
            <a:endParaRPr lang="en-US" sz="2400" dirty="0"/>
          </a:p>
        </p:txBody>
      </p:sp>
    </p:spTree>
    <p:extLst>
      <p:ext uri="{BB962C8B-B14F-4D97-AF65-F5344CB8AC3E}">
        <p14:creationId xmlns:p14="http://schemas.microsoft.com/office/powerpoint/2010/main" val="181266868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51049" y="1235937"/>
            <a:ext cx="7714388" cy="605359"/>
          </a:xfrm>
          <a:prstGeom prst="rect">
            <a:avLst/>
          </a:prstGeom>
          <a:noFill/>
        </p:spPr>
        <p:txBody>
          <a:bodyPr wrap="square" rtlCol="0">
            <a:spAutoFit/>
          </a:bodyPr>
          <a:lstStyle/>
          <a:p>
            <a:pPr algn="just">
              <a:lnSpc>
                <a:spcPct val="125000"/>
              </a:lnSpc>
              <a:spcBef>
                <a:spcPts val="667"/>
              </a:spcBef>
            </a:pPr>
            <a:r>
              <a:rPr lang="vi-VN" sz="2667" b="1" dirty="0" smtClean="0">
                <a:solidFill>
                  <a:schemeClr val="tx1">
                    <a:lumMod val="50000"/>
                  </a:schemeClr>
                </a:solidFill>
                <a:latin typeface="Arial" panose="020B0604020202020204" pitchFamily="34" charset="0"/>
                <a:ea typeface="Cambria" panose="02040503050406030204" pitchFamily="18" charset="0"/>
                <a:cs typeface="Arial" panose="020B0604020202020204" pitchFamily="34" charset="0"/>
              </a:rPr>
              <a:t>1. </a:t>
            </a:r>
            <a:r>
              <a:rPr lang="en-US" sz="2667" b="1" dirty="0" err="1" smtClean="0">
                <a:solidFill>
                  <a:schemeClr val="tx1">
                    <a:lumMod val="50000"/>
                  </a:schemeClr>
                </a:solidFill>
                <a:latin typeface="Arial" panose="020B0604020202020204" pitchFamily="34" charset="0"/>
                <a:ea typeface="Cambria" panose="02040503050406030204" pitchFamily="18" charset="0"/>
                <a:cs typeface="Arial" panose="020B0604020202020204" pitchFamily="34" charset="0"/>
              </a:rPr>
              <a:t>Quan</a:t>
            </a:r>
            <a:r>
              <a:rPr lang="en-US" sz="2667" b="1" dirty="0" smtClean="0">
                <a:solidFill>
                  <a:schemeClr val="tx1">
                    <a:lumMod val="50000"/>
                  </a:schemeClr>
                </a:solidFill>
                <a:latin typeface="Arial" panose="020B0604020202020204" pitchFamily="34" charset="0"/>
                <a:ea typeface="Cambria" panose="02040503050406030204" pitchFamily="18" charset="0"/>
                <a:cs typeface="Arial" panose="020B0604020202020204" pitchFamily="34" charset="0"/>
              </a:rPr>
              <a:t> </a:t>
            </a:r>
            <a:r>
              <a:rPr lang="en-US" sz="2667" b="1" dirty="0" err="1">
                <a:solidFill>
                  <a:schemeClr val="tx1">
                    <a:lumMod val="50000"/>
                  </a:schemeClr>
                </a:solidFill>
                <a:latin typeface="Arial" panose="020B0604020202020204" pitchFamily="34" charset="0"/>
                <a:ea typeface="Cambria" panose="02040503050406030204" pitchFamily="18" charset="0"/>
                <a:cs typeface="Arial" panose="020B0604020202020204" pitchFamily="34" charset="0"/>
              </a:rPr>
              <a:t>điểm</a:t>
            </a:r>
            <a:r>
              <a:rPr lang="en-US" sz="2667" b="1" dirty="0">
                <a:solidFill>
                  <a:schemeClr val="tx1">
                    <a:lumMod val="50000"/>
                  </a:schemeClr>
                </a:solidFill>
                <a:latin typeface="Arial" panose="020B0604020202020204" pitchFamily="34" charset="0"/>
                <a:ea typeface="Cambria" panose="02040503050406030204" pitchFamily="18" charset="0"/>
                <a:cs typeface="Arial" panose="020B0604020202020204" pitchFamily="34" charset="0"/>
              </a:rPr>
              <a:t>, </a:t>
            </a:r>
            <a:r>
              <a:rPr lang="en-US" sz="2667" b="1" dirty="0" err="1">
                <a:solidFill>
                  <a:schemeClr val="tx1">
                    <a:lumMod val="50000"/>
                  </a:schemeClr>
                </a:solidFill>
                <a:latin typeface="Arial" panose="020B0604020202020204" pitchFamily="34" charset="0"/>
                <a:ea typeface="Cambria" panose="02040503050406030204" pitchFamily="18" charset="0"/>
                <a:cs typeface="Arial" panose="020B0604020202020204" pitchFamily="34" charset="0"/>
              </a:rPr>
              <a:t>định</a:t>
            </a:r>
            <a:r>
              <a:rPr lang="en-US" sz="2667" b="1" dirty="0">
                <a:solidFill>
                  <a:schemeClr val="tx1">
                    <a:lumMod val="50000"/>
                  </a:schemeClr>
                </a:solidFill>
                <a:latin typeface="Arial" panose="020B0604020202020204" pitchFamily="34" charset="0"/>
                <a:ea typeface="Cambria" panose="02040503050406030204" pitchFamily="18" charset="0"/>
                <a:cs typeface="Arial" panose="020B0604020202020204" pitchFamily="34" charset="0"/>
              </a:rPr>
              <a:t> </a:t>
            </a:r>
            <a:r>
              <a:rPr lang="en-US" sz="2667" b="1" dirty="0" err="1">
                <a:solidFill>
                  <a:schemeClr val="tx1">
                    <a:lumMod val="50000"/>
                  </a:schemeClr>
                </a:solidFill>
                <a:latin typeface="Arial" panose="020B0604020202020204" pitchFamily="34" charset="0"/>
                <a:ea typeface="Cambria" panose="02040503050406030204" pitchFamily="18" charset="0"/>
                <a:cs typeface="Arial" panose="020B0604020202020204" pitchFamily="34" charset="0"/>
              </a:rPr>
              <a:t>hướng</a:t>
            </a:r>
            <a:r>
              <a:rPr lang="en-US" sz="2667" b="1" dirty="0">
                <a:solidFill>
                  <a:schemeClr val="tx1">
                    <a:lumMod val="50000"/>
                  </a:schemeClr>
                </a:solidFill>
                <a:latin typeface="Arial" panose="020B0604020202020204" pitchFamily="34" charset="0"/>
                <a:ea typeface="Cambria" panose="02040503050406030204" pitchFamily="18" charset="0"/>
                <a:cs typeface="Arial" panose="020B0604020202020204" pitchFamily="34" charset="0"/>
              </a:rPr>
              <a:t> </a:t>
            </a:r>
            <a:r>
              <a:rPr lang="en-US" sz="2667" b="1" dirty="0" err="1">
                <a:solidFill>
                  <a:schemeClr val="tx1">
                    <a:lumMod val="50000"/>
                  </a:schemeClr>
                </a:solidFill>
                <a:latin typeface="Arial" panose="020B0604020202020204" pitchFamily="34" charset="0"/>
                <a:ea typeface="Cambria" panose="02040503050406030204" pitchFamily="18" charset="0"/>
                <a:cs typeface="Arial" panose="020B0604020202020204" pitchFamily="34" charset="0"/>
              </a:rPr>
              <a:t>biên</a:t>
            </a:r>
            <a:r>
              <a:rPr lang="en-US" sz="2667" b="1" dirty="0">
                <a:solidFill>
                  <a:schemeClr val="tx1">
                    <a:lumMod val="50000"/>
                  </a:schemeClr>
                </a:solidFill>
                <a:latin typeface="Arial" panose="020B0604020202020204" pitchFamily="34" charset="0"/>
                <a:ea typeface="Cambria" panose="02040503050406030204" pitchFamily="18" charset="0"/>
                <a:cs typeface="Arial" panose="020B0604020202020204" pitchFamily="34" charset="0"/>
              </a:rPr>
              <a:t> </a:t>
            </a:r>
            <a:r>
              <a:rPr lang="en-US" sz="2667" b="1" dirty="0" err="1">
                <a:solidFill>
                  <a:schemeClr val="tx1">
                    <a:lumMod val="50000"/>
                  </a:schemeClr>
                </a:solidFill>
                <a:latin typeface="Arial" panose="020B0604020202020204" pitchFamily="34" charset="0"/>
                <a:ea typeface="Cambria" panose="02040503050406030204" pitchFamily="18" charset="0"/>
                <a:cs typeface="Arial" panose="020B0604020202020204" pitchFamily="34" charset="0"/>
              </a:rPr>
              <a:t>soạn</a:t>
            </a:r>
            <a:r>
              <a:rPr lang="en-US" sz="2667" b="1" dirty="0">
                <a:solidFill>
                  <a:schemeClr val="tx1">
                    <a:lumMod val="50000"/>
                  </a:schemeClr>
                </a:solidFill>
                <a:latin typeface="Arial" panose="020B0604020202020204" pitchFamily="34" charset="0"/>
                <a:ea typeface="Cambria" panose="02040503050406030204" pitchFamily="18" charset="0"/>
                <a:cs typeface="Arial" panose="020B0604020202020204" pitchFamily="34" charset="0"/>
              </a:rPr>
              <a:t>: </a:t>
            </a:r>
            <a:endParaRPr lang="vi-VN" sz="2667" b="1" dirty="0">
              <a:solidFill>
                <a:schemeClr val="tx1">
                  <a:lumMod val="50000"/>
                </a:schemeClr>
              </a:solidFill>
              <a:latin typeface="Arial" panose="020B0604020202020204" pitchFamily="34" charset="0"/>
              <a:ea typeface="Cambria" panose="02040503050406030204" pitchFamily="18" charset="0"/>
              <a:cs typeface="Arial" panose="020B0604020202020204" pitchFamily="34" charset="0"/>
            </a:endParaRPr>
          </a:p>
        </p:txBody>
      </p:sp>
      <p:pic>
        <p:nvPicPr>
          <p:cNvPr id="1026" name="Picture 2" descr="Premium Vector | Cute happy kid girl read under the tree"/>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757" b="100000" l="479" r="95048"/>
                    </a14:imgEffect>
                  </a14:imgLayer>
                </a14:imgProps>
              </a:ext>
              <a:ext uri="{28A0092B-C50C-407E-A947-70E740481C1C}">
                <a14:useLocalDpi xmlns:a14="http://schemas.microsoft.com/office/drawing/2010/main" val="0"/>
              </a:ext>
            </a:extLst>
          </a:blip>
          <a:srcRect l="9584" r="8957"/>
          <a:stretch/>
        </p:blipFill>
        <p:spPr bwMode="auto">
          <a:xfrm>
            <a:off x="1" y="2921001"/>
            <a:ext cx="3149600" cy="408613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Rainbow Clipart For Free Download - Kids School Clipart , Free Transparent  Clipart - ClipartKey"/>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812" b="99729" l="556" r="1000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7610851" y="147498"/>
            <a:ext cx="3331541" cy="1842017"/>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2793442" y="2130252"/>
            <a:ext cx="823965" cy="70338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sz="2800" dirty="0" smtClean="0">
                <a:solidFill>
                  <a:schemeClr val="tx1"/>
                </a:solidFill>
              </a:rPr>
              <a:t>1</a:t>
            </a:r>
            <a:endParaRPr lang="en-US" sz="2800" dirty="0">
              <a:solidFill>
                <a:schemeClr val="tx1"/>
              </a:solidFill>
            </a:endParaRPr>
          </a:p>
        </p:txBody>
      </p:sp>
      <p:sp>
        <p:nvSpPr>
          <p:cNvPr id="20" name="Oval 19"/>
          <p:cNvSpPr/>
          <p:nvPr/>
        </p:nvSpPr>
        <p:spPr>
          <a:xfrm>
            <a:off x="2815213" y="3287485"/>
            <a:ext cx="823965" cy="70338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2800" dirty="0" smtClean="0">
                <a:solidFill>
                  <a:schemeClr val="tx1"/>
                </a:solidFill>
              </a:rPr>
              <a:t>2</a:t>
            </a:r>
            <a:endParaRPr lang="en-US" sz="2800" dirty="0">
              <a:solidFill>
                <a:schemeClr val="tx1"/>
              </a:solidFill>
            </a:endParaRPr>
          </a:p>
        </p:txBody>
      </p:sp>
      <p:sp>
        <p:nvSpPr>
          <p:cNvPr id="22" name="Oval 21"/>
          <p:cNvSpPr/>
          <p:nvPr/>
        </p:nvSpPr>
        <p:spPr>
          <a:xfrm>
            <a:off x="2825261" y="4494965"/>
            <a:ext cx="823965" cy="703384"/>
          </a:xfrm>
          <a:prstGeom prst="ellipse">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sz="2800" dirty="0" smtClean="0">
                <a:solidFill>
                  <a:schemeClr val="tx1"/>
                </a:solidFill>
              </a:rPr>
              <a:t>3</a:t>
            </a:r>
            <a:endParaRPr lang="en-US" sz="2800" dirty="0">
              <a:solidFill>
                <a:schemeClr val="tx1"/>
              </a:solidFill>
            </a:endParaRPr>
          </a:p>
        </p:txBody>
      </p:sp>
      <p:sp>
        <p:nvSpPr>
          <p:cNvPr id="5" name="Rectangle 4"/>
          <p:cNvSpPr/>
          <p:nvPr/>
        </p:nvSpPr>
        <p:spPr>
          <a:xfrm>
            <a:off x="3801626" y="2274670"/>
            <a:ext cx="7140766" cy="830997"/>
          </a:xfrm>
          <a:prstGeom prst="rect">
            <a:avLst/>
          </a:prstGeom>
        </p:spPr>
        <p:txBody>
          <a:bodyPr wrap="square">
            <a:spAutoFit/>
          </a:bodyPr>
          <a:lstStyle/>
          <a:p>
            <a:r>
              <a:rPr lang="vi-VN" sz="2400" b="1" dirty="0"/>
              <a:t>Đáp ứng yêu cầu phát triển phẩm chất và năng lực của học sinh </a:t>
            </a:r>
            <a:endParaRPr lang="en-US" sz="2400" dirty="0"/>
          </a:p>
        </p:txBody>
      </p:sp>
      <p:sp>
        <p:nvSpPr>
          <p:cNvPr id="7" name="Rectangle 6"/>
          <p:cNvSpPr/>
          <p:nvPr/>
        </p:nvSpPr>
        <p:spPr>
          <a:xfrm>
            <a:off x="3931920" y="3444463"/>
            <a:ext cx="5461752" cy="461665"/>
          </a:xfrm>
          <a:prstGeom prst="rect">
            <a:avLst/>
          </a:prstGeom>
        </p:spPr>
        <p:txBody>
          <a:bodyPr wrap="none">
            <a:spAutoFit/>
          </a:bodyPr>
          <a:lstStyle/>
          <a:p>
            <a:r>
              <a:rPr lang="vi-VN" sz="2400" b="1" dirty="0"/>
              <a:t>Phát huy tính tích cực của học sinh </a:t>
            </a:r>
            <a:endParaRPr lang="en-US" sz="2400" dirty="0"/>
          </a:p>
        </p:txBody>
      </p:sp>
      <p:sp>
        <p:nvSpPr>
          <p:cNvPr id="23" name="Rectangle 22"/>
          <p:cNvSpPr/>
          <p:nvPr/>
        </p:nvSpPr>
        <p:spPr>
          <a:xfrm>
            <a:off x="3801626" y="4661991"/>
            <a:ext cx="6175088" cy="461665"/>
          </a:xfrm>
          <a:prstGeom prst="rect">
            <a:avLst/>
          </a:prstGeom>
        </p:spPr>
        <p:txBody>
          <a:bodyPr wrap="none">
            <a:spAutoFit/>
          </a:bodyPr>
          <a:lstStyle/>
          <a:p>
            <a:r>
              <a:rPr lang="vi-VN" sz="2400" b="1" dirty="0"/>
              <a:t>Chú trọng dạy học tích hợp và phân hoá </a:t>
            </a:r>
            <a:endParaRPr lang="en-US" sz="2400" dirty="0"/>
          </a:p>
        </p:txBody>
      </p:sp>
    </p:spTree>
    <p:extLst>
      <p:ext uri="{BB962C8B-B14F-4D97-AF65-F5344CB8AC3E}">
        <p14:creationId xmlns:p14="http://schemas.microsoft.com/office/powerpoint/2010/main" val="315143343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3191" y="590910"/>
            <a:ext cx="10711544" cy="5632311"/>
          </a:xfrm>
          <a:prstGeom prst="rect">
            <a:avLst/>
          </a:prstGeom>
        </p:spPr>
        <p:txBody>
          <a:bodyPr wrap="square">
            <a:spAutoFit/>
          </a:bodyPr>
          <a:lstStyle/>
          <a:p>
            <a:r>
              <a:rPr lang="vi-VN" sz="2400" dirty="0"/>
              <a:t>– Về năng lực đặc thù (đọc, viết, nói, nghe) </a:t>
            </a:r>
            <a:endParaRPr lang="en-US" sz="2400" dirty="0"/>
          </a:p>
          <a:p>
            <a:r>
              <a:rPr lang="vi-VN" sz="2400" dirty="0"/>
              <a:t>+ Đọc: Đánh giá kĩ năng đọc gồm kĩ năng đọc thành tiếng và kĩ năng đọc hiểu. </a:t>
            </a:r>
            <a:endParaRPr lang="vi-VN" sz="2400" dirty="0" smtClean="0"/>
          </a:p>
          <a:p>
            <a:r>
              <a:rPr lang="vi-VN" sz="2400" dirty="0" smtClean="0"/>
              <a:t>Đánh </a:t>
            </a:r>
            <a:r>
              <a:rPr lang="vi-VN" sz="2400" dirty="0"/>
              <a:t>giá kĩ năng đọc hiểu dựa vào kết quả HS trả lời các câu hỏi liên quan đến không chỉ những nội dung tường minh như ở lớp 1, mà cả những nội dung hàm ẩn đơn giản. </a:t>
            </a:r>
            <a:endParaRPr lang="vi-VN" sz="2400" dirty="0" smtClean="0"/>
          </a:p>
          <a:p>
            <a:r>
              <a:rPr lang="vi-VN" sz="2400" dirty="0" smtClean="0"/>
              <a:t>+ </a:t>
            </a:r>
            <a:r>
              <a:rPr lang="vi-VN" sz="2400" dirty="0"/>
              <a:t>Viết: Đánh giá kĩ năng viết dựa trên nhiều hình thức viết đa dạng với những yêu cầu khác nhau: nghe – viết chính tả, hoàn thành bài tập chính tả âm vần, viết đoạn ngắn (3 – 4 câu) theo yêu cầu về kiểu loại VB viết được quy định trong chương trình. </a:t>
            </a:r>
            <a:endParaRPr lang="vi-VN" sz="2400" dirty="0" smtClean="0"/>
          </a:p>
          <a:p>
            <a:r>
              <a:rPr lang="vi-VN" sz="2400" dirty="0" smtClean="0"/>
              <a:t> </a:t>
            </a:r>
            <a:r>
              <a:rPr lang="vi-VN" sz="2400" dirty="0"/>
              <a:t>+ Nói và nghe: Đánh giá về sự tự tin của HS khi kể chuyện, nói, trao đổi, thảo luận trong nhóm và trước lớp; khả năng phát âm đúng, rõ với tốc độ phù hợp; khả năng tập trung vào nội dung cần kể, nói và sử dụng ngôn ngữ chính xác; khả năng tập trung khi nghe và hiểu được câu chuyện đã nghe; khả năng trả lời câu hỏi thể hiện hiểu được nội dung đã nghe.</a:t>
            </a:r>
            <a:endParaRPr lang="en-US" sz="2400" dirty="0"/>
          </a:p>
        </p:txBody>
      </p:sp>
    </p:spTree>
    <p:extLst>
      <p:ext uri="{BB962C8B-B14F-4D97-AF65-F5344CB8AC3E}">
        <p14:creationId xmlns:p14="http://schemas.microsoft.com/office/powerpoint/2010/main" val="128643585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24448" y="781988"/>
            <a:ext cx="9545934" cy="4401205"/>
          </a:xfrm>
          <a:prstGeom prst="rect">
            <a:avLst/>
          </a:prstGeom>
        </p:spPr>
        <p:txBody>
          <a:bodyPr wrap="square">
            <a:spAutoFit/>
          </a:bodyPr>
          <a:lstStyle/>
          <a:p>
            <a:r>
              <a:rPr lang="vi-VN" sz="2800" dirty="0" smtClean="0"/>
              <a:t>c. Về </a:t>
            </a:r>
            <a:r>
              <a:rPr lang="vi-VN" sz="2800" dirty="0"/>
              <a:t>cách thức đánh giá </a:t>
            </a:r>
            <a:endParaRPr lang="en-US" sz="2800" dirty="0"/>
          </a:p>
          <a:p>
            <a:pPr algn="just"/>
            <a:r>
              <a:rPr lang="vi-VN" sz="2800" dirty="0"/>
              <a:t>Đánh giá phẩm chất và năng lực chung của HS chủ yếu đánh giá bằng định tính, thông qua quan sát, ghi chép, nhận xét và được thực hiện trong suốt năm học. Các kĩ năng đọc, viết, nói và nghe được đánh giá kết hợp cả định tính và định lượng, được thực hiện trong suốt năm học và cuối học kì I, cuối năm học. Nhà trường và GV có thể dựa vào cấu trúc và mức độ yêu cầu về đọc, viết, nói và nghe trong đề kiểm tra giới thiệu ở cuối sách để thiết kế đề kiểm tra phù hợp với HS của mình. </a:t>
            </a:r>
            <a:endParaRPr lang="en-US" sz="2800" dirty="0"/>
          </a:p>
        </p:txBody>
      </p:sp>
    </p:spTree>
    <p:extLst>
      <p:ext uri="{BB962C8B-B14F-4D97-AF65-F5344CB8AC3E}">
        <p14:creationId xmlns:p14="http://schemas.microsoft.com/office/powerpoint/2010/main" val="330766846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84738" y="681506"/>
            <a:ext cx="5496449" cy="5262979"/>
          </a:xfrm>
          <a:prstGeom prst="rect">
            <a:avLst/>
          </a:prstGeom>
        </p:spPr>
        <p:txBody>
          <a:bodyPr wrap="square">
            <a:spAutoFit/>
          </a:bodyPr>
          <a:lstStyle/>
          <a:p>
            <a:r>
              <a:rPr lang="vi-VN" sz="2400" dirty="0" smtClean="0"/>
              <a:t>2. Đánh </a:t>
            </a:r>
            <a:r>
              <a:rPr lang="vi-VN" sz="2400" dirty="0"/>
              <a:t>giá kết quả học tập trong sách giáo khoa Tiếng Việt 2 </a:t>
            </a:r>
            <a:endParaRPr lang="en-US" sz="2400" dirty="0"/>
          </a:p>
          <a:p>
            <a:pPr algn="just"/>
            <a:r>
              <a:rPr lang="vi-VN" sz="2400" dirty="0" smtClean="0"/>
              <a:t>Tiếng </a:t>
            </a:r>
            <a:r>
              <a:rPr lang="vi-VN" sz="2400" dirty="0"/>
              <a:t>Việt 2 thực hiện đánh giá kết quả học tập của HS theo những định hướng chung nói trên, từ đánh giá thường xuyên đến đánh giá định kì. Cuối mỗi tập, Tiếng Việt 2 có thiết kế đề kiểm tra cuối học kì để GV tham khảo. Các đề tham khảo đánh giá các kiến thức tiếng Việt và kĩ năng đọc, viết mà HS đã học trong mỗi học kì. GV có thể dựa vào cấu trúc này để thiết kế đề phù hợp với điều kiện thực tế của HS. </a:t>
            </a:r>
            <a:endParaRPr lang="en-US" sz="24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1816" y="633775"/>
            <a:ext cx="5365820" cy="4762189"/>
          </a:xfrm>
          <a:prstGeom prst="rect">
            <a:avLst/>
          </a:prstGeom>
          <a:ln>
            <a:noFill/>
          </a:ln>
          <a:effectLst>
            <a:softEdge rad="112500"/>
          </a:effectLst>
        </p:spPr>
      </p:pic>
    </p:spTree>
    <p:extLst>
      <p:ext uri="{BB962C8B-B14F-4D97-AF65-F5344CB8AC3E}">
        <p14:creationId xmlns:p14="http://schemas.microsoft.com/office/powerpoint/2010/main" val="237330471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a:grpSpLocks/>
          </p:cNvGrpSpPr>
          <p:nvPr/>
        </p:nvGrpSpPr>
        <p:grpSpPr bwMode="auto">
          <a:xfrm>
            <a:off x="958026" y="223709"/>
            <a:ext cx="9944100" cy="1543052"/>
            <a:chOff x="961" y="1300"/>
            <a:chExt cx="5039" cy="819"/>
          </a:xfrm>
        </p:grpSpPr>
        <p:sp>
          <p:nvSpPr>
            <p:cNvPr id="4" name="AutoShape 5"/>
            <p:cNvSpPr>
              <a:spLocks noChangeArrowheads="1"/>
            </p:cNvSpPr>
            <p:nvPr/>
          </p:nvSpPr>
          <p:spPr bwMode="gray">
            <a:xfrm>
              <a:off x="961" y="1495"/>
              <a:ext cx="5039" cy="624"/>
            </a:xfrm>
            <a:prstGeom prst="roundRect">
              <a:avLst>
                <a:gd name="adj" fmla="val 16667"/>
              </a:avLst>
            </a:prstGeom>
            <a:solidFill>
              <a:schemeClr val="accent1">
                <a:lumMod val="60000"/>
                <a:lumOff val="40000"/>
              </a:schemeClr>
            </a:solidFill>
            <a:ln>
              <a:noFill/>
            </a:ln>
            <a:effectLst/>
            <a:scene3d>
              <a:camera prst="orthographicFront">
                <a:rot lat="0" lon="0" rev="0"/>
              </a:camera>
              <a:lightRig rig="contrasting" dir="t">
                <a:rot lat="0" lon="0" rev="7800000"/>
              </a:lightRig>
            </a:scene3d>
            <a:sp3d>
              <a:bevelT w="139700" h="139700"/>
            </a:sp3d>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2667">
                <a:solidFill>
                  <a:prstClr val="black"/>
                </a:solidFill>
              </a:endParaRPr>
            </a:p>
          </p:txBody>
        </p:sp>
        <p:grpSp>
          <p:nvGrpSpPr>
            <p:cNvPr id="5" name="Group 10"/>
            <p:cNvGrpSpPr>
              <a:grpSpLocks/>
            </p:cNvGrpSpPr>
            <p:nvPr/>
          </p:nvGrpSpPr>
          <p:grpSpPr bwMode="auto">
            <a:xfrm>
              <a:off x="1189" y="1300"/>
              <a:ext cx="405" cy="393"/>
              <a:chOff x="1285" y="587"/>
              <a:chExt cx="667" cy="646"/>
            </a:xfrm>
          </p:grpSpPr>
          <p:sp>
            <p:nvSpPr>
              <p:cNvPr id="7" name="Oval 11"/>
              <p:cNvSpPr>
                <a:spLocks noChangeArrowheads="1"/>
              </p:cNvSpPr>
              <p:nvPr/>
            </p:nvSpPr>
            <p:spPr bwMode="gray">
              <a:xfrm>
                <a:off x="1285" y="638"/>
                <a:ext cx="667" cy="549"/>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vi-VN" sz="2667">
                  <a:solidFill>
                    <a:prstClr val="black"/>
                  </a:solidFill>
                </a:endParaRPr>
              </a:p>
            </p:txBody>
          </p:sp>
          <p:sp>
            <p:nvSpPr>
              <p:cNvPr id="8" name="Oval 12"/>
              <p:cNvSpPr>
                <a:spLocks noChangeArrowheads="1"/>
              </p:cNvSpPr>
              <p:nvPr/>
            </p:nvSpPr>
            <p:spPr bwMode="gray">
              <a:xfrm>
                <a:off x="1304" y="587"/>
                <a:ext cx="646" cy="646"/>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vi-VN" sz="2667">
                  <a:solidFill>
                    <a:prstClr val="black"/>
                  </a:solidFill>
                </a:endParaRPr>
              </a:p>
            </p:txBody>
          </p:sp>
          <p:sp>
            <p:nvSpPr>
              <p:cNvPr id="9" name="Oval 13"/>
              <p:cNvSpPr>
                <a:spLocks noChangeArrowheads="1"/>
              </p:cNvSpPr>
              <p:nvPr/>
            </p:nvSpPr>
            <p:spPr bwMode="gray">
              <a:xfrm>
                <a:off x="1303" y="591"/>
                <a:ext cx="631" cy="630"/>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vi-VN" sz="2667">
                  <a:solidFill>
                    <a:prstClr val="black"/>
                  </a:solidFill>
                </a:endParaRPr>
              </a:p>
            </p:txBody>
          </p:sp>
          <p:sp>
            <p:nvSpPr>
              <p:cNvPr id="10" name="Oval 14"/>
              <p:cNvSpPr>
                <a:spLocks noChangeArrowheads="1"/>
              </p:cNvSpPr>
              <p:nvPr/>
            </p:nvSpPr>
            <p:spPr bwMode="gray">
              <a:xfrm>
                <a:off x="1304" y="597"/>
                <a:ext cx="599" cy="588"/>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vi-VN" sz="2667">
                  <a:solidFill>
                    <a:prstClr val="black"/>
                  </a:solidFill>
                </a:endParaRPr>
              </a:p>
            </p:txBody>
          </p:sp>
          <p:sp>
            <p:nvSpPr>
              <p:cNvPr id="11" name="Oval 15"/>
              <p:cNvSpPr>
                <a:spLocks noChangeArrowheads="1"/>
              </p:cNvSpPr>
              <p:nvPr/>
            </p:nvSpPr>
            <p:spPr bwMode="gray">
              <a:xfrm>
                <a:off x="1344" y="613"/>
                <a:ext cx="532" cy="478"/>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vi-VN" sz="2667">
                  <a:solidFill>
                    <a:prstClr val="black"/>
                  </a:solidFill>
                </a:endParaRPr>
              </a:p>
            </p:txBody>
          </p:sp>
        </p:grpSp>
        <p:sp>
          <p:nvSpPr>
            <p:cNvPr id="6" name="Text Box 16"/>
            <p:cNvSpPr txBox="1">
              <a:spLocks noChangeArrowheads="1"/>
            </p:cNvSpPr>
            <p:nvPr/>
          </p:nvSpPr>
          <p:spPr bwMode="gray">
            <a:xfrm>
              <a:off x="1323" y="1354"/>
              <a:ext cx="132" cy="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algn="ctr"/>
              <a:r>
                <a:rPr lang="en-US" sz="2667">
                  <a:solidFill>
                    <a:srgbClr val="000000"/>
                  </a:solidFill>
                </a:rPr>
                <a:t>I</a:t>
              </a:r>
              <a:endParaRPr lang="en-US" sz="2667">
                <a:solidFill>
                  <a:prstClr val="black"/>
                </a:solidFill>
              </a:endParaRPr>
            </a:p>
          </p:txBody>
        </p:sp>
      </p:grpSp>
      <p:grpSp>
        <p:nvGrpSpPr>
          <p:cNvPr id="12" name="Group 3"/>
          <p:cNvGrpSpPr>
            <a:grpSpLocks/>
          </p:cNvGrpSpPr>
          <p:nvPr/>
        </p:nvGrpSpPr>
        <p:grpSpPr bwMode="auto">
          <a:xfrm>
            <a:off x="985355" y="1786850"/>
            <a:ext cx="9944100" cy="1448849"/>
            <a:chOff x="989" y="1300"/>
            <a:chExt cx="5039" cy="769"/>
          </a:xfrm>
        </p:grpSpPr>
        <p:sp>
          <p:nvSpPr>
            <p:cNvPr id="13" name="AutoShape 5"/>
            <p:cNvSpPr>
              <a:spLocks noChangeArrowheads="1"/>
            </p:cNvSpPr>
            <p:nvPr/>
          </p:nvSpPr>
          <p:spPr bwMode="gray">
            <a:xfrm>
              <a:off x="989" y="1495"/>
              <a:ext cx="5039" cy="574"/>
            </a:xfrm>
            <a:prstGeom prst="roundRect">
              <a:avLst>
                <a:gd name="adj" fmla="val 16667"/>
              </a:avLst>
            </a:prstGeom>
            <a:solidFill>
              <a:srgbClr val="F9CFD9"/>
            </a:solidFill>
            <a:ln>
              <a:noFill/>
            </a:ln>
            <a:effectLst/>
            <a:scene3d>
              <a:camera prst="orthographicFront">
                <a:rot lat="0" lon="0" rev="0"/>
              </a:camera>
              <a:lightRig rig="contrasting" dir="tr">
                <a:rot lat="0" lon="0" rev="7800000"/>
              </a:lightRig>
            </a:scene3d>
            <a:sp3d>
              <a:bevelT w="139700" h="139700"/>
            </a:sp3d>
            <a:extLst/>
          </p:spPr>
          <p:style>
            <a:lnRef idx="1">
              <a:schemeClr val="accent3"/>
            </a:lnRef>
            <a:fillRef idx="3">
              <a:schemeClr val="accent3"/>
            </a:fillRef>
            <a:effectRef idx="2">
              <a:schemeClr val="accent3"/>
            </a:effectRef>
            <a:fontRef idx="minor">
              <a:schemeClr val="lt1"/>
            </a:fontRef>
          </p:style>
          <p:txBody>
            <a:bodyPr wrap="none" anchor="ctr"/>
            <a:lstStyle/>
            <a:p>
              <a:endParaRPr lang="vi-VN" sz="2667">
                <a:solidFill>
                  <a:prstClr val="white"/>
                </a:solidFill>
              </a:endParaRPr>
            </a:p>
          </p:txBody>
        </p:sp>
        <p:grpSp>
          <p:nvGrpSpPr>
            <p:cNvPr id="14" name="Group 10"/>
            <p:cNvGrpSpPr>
              <a:grpSpLocks/>
            </p:cNvGrpSpPr>
            <p:nvPr/>
          </p:nvGrpSpPr>
          <p:grpSpPr bwMode="auto">
            <a:xfrm>
              <a:off x="1189" y="1300"/>
              <a:ext cx="423" cy="393"/>
              <a:chOff x="1285" y="587"/>
              <a:chExt cx="697" cy="646"/>
            </a:xfrm>
          </p:grpSpPr>
          <p:sp>
            <p:nvSpPr>
              <p:cNvPr id="16" name="Oval 11"/>
              <p:cNvSpPr>
                <a:spLocks noChangeArrowheads="1"/>
              </p:cNvSpPr>
              <p:nvPr/>
            </p:nvSpPr>
            <p:spPr bwMode="gray">
              <a:xfrm>
                <a:off x="1285" y="638"/>
                <a:ext cx="667" cy="549"/>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vi-VN" sz="2667">
                  <a:solidFill>
                    <a:prstClr val="black"/>
                  </a:solidFill>
                </a:endParaRPr>
              </a:p>
            </p:txBody>
          </p:sp>
          <p:sp>
            <p:nvSpPr>
              <p:cNvPr id="17" name="Oval 12"/>
              <p:cNvSpPr>
                <a:spLocks noChangeArrowheads="1"/>
              </p:cNvSpPr>
              <p:nvPr/>
            </p:nvSpPr>
            <p:spPr bwMode="gray">
              <a:xfrm>
                <a:off x="1336" y="587"/>
                <a:ext cx="646" cy="646"/>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vi-VN" sz="2667">
                  <a:solidFill>
                    <a:prstClr val="black"/>
                  </a:solidFill>
                </a:endParaRPr>
              </a:p>
            </p:txBody>
          </p:sp>
          <p:sp>
            <p:nvSpPr>
              <p:cNvPr id="18" name="Oval 13"/>
              <p:cNvSpPr>
                <a:spLocks noChangeArrowheads="1"/>
              </p:cNvSpPr>
              <p:nvPr/>
            </p:nvSpPr>
            <p:spPr bwMode="gray">
              <a:xfrm>
                <a:off x="1303" y="591"/>
                <a:ext cx="631" cy="630"/>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vi-VN" sz="2667">
                  <a:solidFill>
                    <a:prstClr val="black"/>
                  </a:solidFill>
                </a:endParaRPr>
              </a:p>
            </p:txBody>
          </p:sp>
          <p:sp>
            <p:nvSpPr>
              <p:cNvPr id="19" name="Oval 14"/>
              <p:cNvSpPr>
                <a:spLocks noChangeArrowheads="1"/>
              </p:cNvSpPr>
              <p:nvPr/>
            </p:nvSpPr>
            <p:spPr bwMode="gray">
              <a:xfrm>
                <a:off x="1309" y="597"/>
                <a:ext cx="599" cy="588"/>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vi-VN" sz="2667">
                  <a:solidFill>
                    <a:prstClr val="black"/>
                  </a:solidFill>
                </a:endParaRPr>
              </a:p>
            </p:txBody>
          </p:sp>
          <p:sp>
            <p:nvSpPr>
              <p:cNvPr id="20" name="Oval 15"/>
              <p:cNvSpPr>
                <a:spLocks noChangeArrowheads="1"/>
              </p:cNvSpPr>
              <p:nvPr/>
            </p:nvSpPr>
            <p:spPr bwMode="gray">
              <a:xfrm>
                <a:off x="1344" y="613"/>
                <a:ext cx="532" cy="478"/>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vi-VN" sz="2667">
                  <a:solidFill>
                    <a:prstClr val="black"/>
                  </a:solidFill>
                </a:endParaRPr>
              </a:p>
            </p:txBody>
          </p:sp>
        </p:grpSp>
        <p:sp>
          <p:nvSpPr>
            <p:cNvPr id="15" name="Text Box 16"/>
            <p:cNvSpPr txBox="1">
              <a:spLocks noChangeArrowheads="1"/>
            </p:cNvSpPr>
            <p:nvPr/>
          </p:nvSpPr>
          <p:spPr bwMode="gray">
            <a:xfrm>
              <a:off x="1298" y="1354"/>
              <a:ext cx="177" cy="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algn="ctr"/>
              <a:r>
                <a:rPr lang="en-US" sz="2667">
                  <a:solidFill>
                    <a:srgbClr val="000000"/>
                  </a:solidFill>
                </a:rPr>
                <a:t>II</a:t>
              </a:r>
              <a:endParaRPr lang="en-US" sz="2667">
                <a:solidFill>
                  <a:prstClr val="black"/>
                </a:solidFill>
              </a:endParaRPr>
            </a:p>
          </p:txBody>
        </p:sp>
      </p:grpSp>
      <p:sp>
        <p:nvSpPr>
          <p:cNvPr id="21" name="Rectangle 20"/>
          <p:cNvSpPr/>
          <p:nvPr/>
        </p:nvSpPr>
        <p:spPr>
          <a:xfrm>
            <a:off x="2371666" y="909131"/>
            <a:ext cx="8269001" cy="502766"/>
          </a:xfrm>
          <a:prstGeom prst="rect">
            <a:avLst/>
          </a:prstGeom>
        </p:spPr>
        <p:txBody>
          <a:bodyPr wrap="square">
            <a:spAutoFit/>
          </a:bodyPr>
          <a:lstStyle/>
          <a:p>
            <a:r>
              <a:rPr lang="vi-VN" sz="2667" b="1" dirty="0" smtClean="0">
                <a:solidFill>
                  <a:srgbClr val="FFFF00"/>
                </a:solidFill>
              </a:rPr>
              <a:t>GIỚI THIỆU CHUNG VỀ SGK TV2</a:t>
            </a:r>
            <a:endParaRPr lang="en-US" sz="2667" b="1" dirty="0">
              <a:solidFill>
                <a:srgbClr val="FFFF00"/>
              </a:solidFill>
            </a:endParaRPr>
          </a:p>
        </p:txBody>
      </p:sp>
      <p:sp>
        <p:nvSpPr>
          <p:cNvPr id="22" name="Rectangle 21"/>
          <p:cNvSpPr/>
          <p:nvPr/>
        </p:nvSpPr>
        <p:spPr>
          <a:xfrm>
            <a:off x="2364492" y="2259892"/>
            <a:ext cx="8572930" cy="502766"/>
          </a:xfrm>
          <a:prstGeom prst="rect">
            <a:avLst/>
          </a:prstGeom>
        </p:spPr>
        <p:txBody>
          <a:bodyPr wrap="square">
            <a:spAutoFit/>
          </a:bodyPr>
          <a:lstStyle/>
          <a:p>
            <a:r>
              <a:rPr lang="vi-VN" sz="2667" b="1" dirty="0">
                <a:solidFill>
                  <a:srgbClr val="0070C0"/>
                </a:solidFill>
              </a:rPr>
              <a:t>HƯỚNG DẪN, GỢI Ý PHƯƠNG PHÁP DẠY HỌC TV2</a:t>
            </a:r>
            <a:endParaRPr lang="en-US" sz="2667" b="1" dirty="0">
              <a:solidFill>
                <a:srgbClr val="0070C0"/>
              </a:solidFill>
            </a:endParaRPr>
          </a:p>
        </p:txBody>
      </p:sp>
      <p:grpSp>
        <p:nvGrpSpPr>
          <p:cNvPr id="23" name="Group 3"/>
          <p:cNvGrpSpPr>
            <a:grpSpLocks/>
          </p:cNvGrpSpPr>
          <p:nvPr/>
        </p:nvGrpSpPr>
        <p:grpSpPr bwMode="auto">
          <a:xfrm>
            <a:off x="1122894" y="4923475"/>
            <a:ext cx="9944100" cy="1420588"/>
            <a:chOff x="961" y="1303"/>
            <a:chExt cx="5039" cy="754"/>
          </a:xfrm>
        </p:grpSpPr>
        <p:sp>
          <p:nvSpPr>
            <p:cNvPr id="24" name="AutoShape 5"/>
            <p:cNvSpPr>
              <a:spLocks noChangeArrowheads="1"/>
            </p:cNvSpPr>
            <p:nvPr/>
          </p:nvSpPr>
          <p:spPr bwMode="gray">
            <a:xfrm>
              <a:off x="961" y="1488"/>
              <a:ext cx="5039" cy="569"/>
            </a:xfrm>
            <a:prstGeom prst="roundRect">
              <a:avLst>
                <a:gd name="adj" fmla="val 16667"/>
              </a:avLst>
            </a:prstGeom>
            <a:solidFill>
              <a:srgbClr val="FFEFBD"/>
            </a:solidFill>
            <a:ln>
              <a:noFill/>
            </a:ln>
            <a:effectLst/>
            <a:scene3d>
              <a:camera prst="orthographicFront">
                <a:rot lat="0" lon="0" rev="0"/>
              </a:camera>
              <a:lightRig rig="contrasting" dir="tr">
                <a:rot lat="0" lon="0" rev="7800000"/>
              </a:lightRig>
            </a:scene3d>
            <a:sp3d>
              <a:bevelT w="139700" h="139700"/>
            </a:sp3d>
            <a:extLst/>
          </p:spPr>
          <p:style>
            <a:lnRef idx="1">
              <a:schemeClr val="accent3"/>
            </a:lnRef>
            <a:fillRef idx="3">
              <a:schemeClr val="accent3"/>
            </a:fillRef>
            <a:effectRef idx="2">
              <a:schemeClr val="accent3"/>
            </a:effectRef>
            <a:fontRef idx="minor">
              <a:schemeClr val="lt1"/>
            </a:fontRef>
          </p:style>
          <p:txBody>
            <a:bodyPr wrap="none" anchor="ctr"/>
            <a:lstStyle/>
            <a:p>
              <a:endParaRPr lang="vi-VN" sz="2667">
                <a:solidFill>
                  <a:prstClr val="white"/>
                </a:solidFill>
              </a:endParaRPr>
            </a:p>
          </p:txBody>
        </p:sp>
        <p:grpSp>
          <p:nvGrpSpPr>
            <p:cNvPr id="25" name="Group 10"/>
            <p:cNvGrpSpPr>
              <a:grpSpLocks/>
            </p:cNvGrpSpPr>
            <p:nvPr/>
          </p:nvGrpSpPr>
          <p:grpSpPr bwMode="auto">
            <a:xfrm>
              <a:off x="1067" y="1303"/>
              <a:ext cx="516" cy="683"/>
              <a:chOff x="1084" y="591"/>
              <a:chExt cx="850" cy="1122"/>
            </a:xfrm>
          </p:grpSpPr>
          <p:sp>
            <p:nvSpPr>
              <p:cNvPr id="27" name="Oval 11"/>
              <p:cNvSpPr>
                <a:spLocks noChangeArrowheads="1"/>
              </p:cNvSpPr>
              <p:nvPr/>
            </p:nvSpPr>
            <p:spPr bwMode="gray">
              <a:xfrm>
                <a:off x="1084" y="1066"/>
                <a:ext cx="667" cy="549"/>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vi-VN" sz="2667">
                  <a:solidFill>
                    <a:prstClr val="black"/>
                  </a:solidFill>
                </a:endParaRPr>
              </a:p>
            </p:txBody>
          </p:sp>
          <p:sp>
            <p:nvSpPr>
              <p:cNvPr id="28" name="Oval 12"/>
              <p:cNvSpPr>
                <a:spLocks noChangeArrowheads="1"/>
              </p:cNvSpPr>
              <p:nvPr/>
            </p:nvSpPr>
            <p:spPr bwMode="gray">
              <a:xfrm>
                <a:off x="1105" y="1067"/>
                <a:ext cx="646" cy="646"/>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vi-VN" sz="2667">
                  <a:solidFill>
                    <a:prstClr val="black"/>
                  </a:solidFill>
                </a:endParaRPr>
              </a:p>
            </p:txBody>
          </p:sp>
          <p:sp>
            <p:nvSpPr>
              <p:cNvPr id="29" name="Oval 13"/>
              <p:cNvSpPr>
                <a:spLocks noChangeArrowheads="1"/>
              </p:cNvSpPr>
              <p:nvPr/>
            </p:nvSpPr>
            <p:spPr bwMode="gray">
              <a:xfrm>
                <a:off x="1303" y="591"/>
                <a:ext cx="631" cy="630"/>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vi-VN" sz="2667">
                  <a:solidFill>
                    <a:prstClr val="black"/>
                  </a:solidFill>
                </a:endParaRPr>
              </a:p>
            </p:txBody>
          </p:sp>
          <p:sp>
            <p:nvSpPr>
              <p:cNvPr id="30" name="Oval 14"/>
              <p:cNvSpPr>
                <a:spLocks noChangeArrowheads="1"/>
              </p:cNvSpPr>
              <p:nvPr/>
            </p:nvSpPr>
            <p:spPr bwMode="gray">
              <a:xfrm>
                <a:off x="1105" y="1066"/>
                <a:ext cx="599" cy="588"/>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vi-VN" sz="2667">
                  <a:solidFill>
                    <a:prstClr val="black"/>
                  </a:solidFill>
                </a:endParaRPr>
              </a:p>
            </p:txBody>
          </p:sp>
          <p:sp>
            <p:nvSpPr>
              <p:cNvPr id="31" name="Oval 15"/>
              <p:cNvSpPr>
                <a:spLocks noChangeArrowheads="1"/>
              </p:cNvSpPr>
              <p:nvPr/>
            </p:nvSpPr>
            <p:spPr bwMode="gray">
              <a:xfrm>
                <a:off x="1344" y="613"/>
                <a:ext cx="532" cy="478"/>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vi-VN" sz="2667">
                  <a:solidFill>
                    <a:prstClr val="black"/>
                  </a:solidFill>
                </a:endParaRPr>
              </a:p>
            </p:txBody>
          </p:sp>
        </p:grpSp>
        <p:sp>
          <p:nvSpPr>
            <p:cNvPr id="26" name="Text Box 16"/>
            <p:cNvSpPr txBox="1">
              <a:spLocks noChangeArrowheads="1"/>
            </p:cNvSpPr>
            <p:nvPr/>
          </p:nvSpPr>
          <p:spPr bwMode="gray">
            <a:xfrm>
              <a:off x="1155" y="1673"/>
              <a:ext cx="257" cy="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algn="ctr"/>
              <a:r>
                <a:rPr lang="vi-VN" sz="2667" dirty="0" smtClean="0">
                  <a:solidFill>
                    <a:prstClr val="black"/>
                  </a:solidFill>
                </a:rPr>
                <a:t>IV</a:t>
              </a:r>
              <a:endParaRPr lang="en-US" sz="2667" dirty="0">
                <a:solidFill>
                  <a:prstClr val="black"/>
                </a:solidFill>
              </a:endParaRPr>
            </a:p>
          </p:txBody>
        </p:sp>
      </p:grpSp>
      <p:sp>
        <p:nvSpPr>
          <p:cNvPr id="32" name="Rectangle 31"/>
          <p:cNvSpPr/>
          <p:nvPr/>
        </p:nvSpPr>
        <p:spPr>
          <a:xfrm>
            <a:off x="2364492" y="5554056"/>
            <a:ext cx="9827508" cy="502766"/>
          </a:xfrm>
          <a:prstGeom prst="rect">
            <a:avLst/>
          </a:prstGeom>
        </p:spPr>
        <p:txBody>
          <a:bodyPr wrap="square">
            <a:spAutoFit/>
          </a:bodyPr>
          <a:lstStyle/>
          <a:p>
            <a:r>
              <a:rPr lang="vi-VN" sz="2667" b="1" dirty="0" smtClean="0">
                <a:solidFill>
                  <a:srgbClr val="C00000"/>
                </a:solidFill>
              </a:rPr>
              <a:t>HƯỚNG DẪN SỬ DỤNG SGV </a:t>
            </a:r>
            <a:r>
              <a:rPr lang="en-US" sz="2667" b="1" dirty="0" smtClean="0">
                <a:solidFill>
                  <a:srgbClr val="C00000"/>
                </a:solidFill>
              </a:rPr>
              <a:t>VÀ </a:t>
            </a:r>
            <a:r>
              <a:rPr lang="en-US" sz="2667" b="1" dirty="0">
                <a:solidFill>
                  <a:srgbClr val="C00000"/>
                </a:solidFill>
              </a:rPr>
              <a:t>TÀI LIỆU BỔ </a:t>
            </a:r>
            <a:r>
              <a:rPr lang="en-US" sz="2667" b="1" dirty="0" smtClean="0">
                <a:solidFill>
                  <a:srgbClr val="C00000"/>
                </a:solidFill>
              </a:rPr>
              <a:t>TRỢ</a:t>
            </a:r>
            <a:r>
              <a:rPr lang="vi-VN" sz="2667" b="1" dirty="0" smtClean="0">
                <a:solidFill>
                  <a:srgbClr val="C00000"/>
                </a:solidFill>
              </a:rPr>
              <a:t>, HỌC LIỆU</a:t>
            </a:r>
            <a:endParaRPr lang="en-US" sz="2667" b="1" dirty="0">
              <a:solidFill>
                <a:srgbClr val="C00000"/>
              </a:solidFill>
            </a:endParaRPr>
          </a:p>
        </p:txBody>
      </p:sp>
      <p:grpSp>
        <p:nvGrpSpPr>
          <p:cNvPr id="42" name="Group 3"/>
          <p:cNvGrpSpPr>
            <a:grpSpLocks/>
          </p:cNvGrpSpPr>
          <p:nvPr/>
        </p:nvGrpSpPr>
        <p:grpSpPr bwMode="auto">
          <a:xfrm>
            <a:off x="859218" y="3327702"/>
            <a:ext cx="9944100" cy="1543052"/>
            <a:chOff x="961" y="1300"/>
            <a:chExt cx="5039" cy="819"/>
          </a:xfrm>
        </p:grpSpPr>
        <p:sp>
          <p:nvSpPr>
            <p:cNvPr id="43" name="AutoShape 5"/>
            <p:cNvSpPr>
              <a:spLocks noChangeArrowheads="1"/>
            </p:cNvSpPr>
            <p:nvPr/>
          </p:nvSpPr>
          <p:spPr bwMode="gray">
            <a:xfrm>
              <a:off x="961" y="1495"/>
              <a:ext cx="5039" cy="624"/>
            </a:xfrm>
            <a:prstGeom prst="roundRect">
              <a:avLst>
                <a:gd name="adj" fmla="val 16667"/>
              </a:avLst>
            </a:prstGeom>
            <a:solidFill>
              <a:schemeClr val="accent1">
                <a:lumMod val="60000"/>
                <a:lumOff val="40000"/>
              </a:schemeClr>
            </a:solidFill>
            <a:ln>
              <a:noFill/>
            </a:ln>
            <a:effectLst/>
            <a:scene3d>
              <a:camera prst="orthographicFront">
                <a:rot lat="0" lon="0" rev="0"/>
              </a:camera>
              <a:lightRig rig="contrasting" dir="t">
                <a:rot lat="0" lon="0" rev="7800000"/>
              </a:lightRig>
            </a:scene3d>
            <a:sp3d>
              <a:bevelT w="139700" h="139700"/>
            </a:sp3d>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2667">
                <a:solidFill>
                  <a:prstClr val="black"/>
                </a:solidFill>
              </a:endParaRPr>
            </a:p>
          </p:txBody>
        </p:sp>
        <p:grpSp>
          <p:nvGrpSpPr>
            <p:cNvPr id="44" name="Group 10"/>
            <p:cNvGrpSpPr>
              <a:grpSpLocks/>
            </p:cNvGrpSpPr>
            <p:nvPr/>
          </p:nvGrpSpPr>
          <p:grpSpPr bwMode="auto">
            <a:xfrm>
              <a:off x="1189" y="1300"/>
              <a:ext cx="405" cy="393"/>
              <a:chOff x="1285" y="587"/>
              <a:chExt cx="667" cy="646"/>
            </a:xfrm>
          </p:grpSpPr>
          <p:sp>
            <p:nvSpPr>
              <p:cNvPr id="46" name="Oval 11"/>
              <p:cNvSpPr>
                <a:spLocks noChangeArrowheads="1"/>
              </p:cNvSpPr>
              <p:nvPr/>
            </p:nvSpPr>
            <p:spPr bwMode="gray">
              <a:xfrm>
                <a:off x="1285" y="638"/>
                <a:ext cx="667" cy="549"/>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vi-VN" sz="2667">
                  <a:solidFill>
                    <a:prstClr val="black"/>
                  </a:solidFill>
                </a:endParaRPr>
              </a:p>
            </p:txBody>
          </p:sp>
          <p:sp>
            <p:nvSpPr>
              <p:cNvPr id="47" name="Oval 12"/>
              <p:cNvSpPr>
                <a:spLocks noChangeArrowheads="1"/>
              </p:cNvSpPr>
              <p:nvPr/>
            </p:nvSpPr>
            <p:spPr bwMode="gray">
              <a:xfrm>
                <a:off x="1304" y="587"/>
                <a:ext cx="646" cy="646"/>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vi-VN" sz="2667">
                  <a:solidFill>
                    <a:prstClr val="black"/>
                  </a:solidFill>
                </a:endParaRPr>
              </a:p>
            </p:txBody>
          </p:sp>
          <p:sp>
            <p:nvSpPr>
              <p:cNvPr id="48" name="Oval 13"/>
              <p:cNvSpPr>
                <a:spLocks noChangeArrowheads="1"/>
              </p:cNvSpPr>
              <p:nvPr/>
            </p:nvSpPr>
            <p:spPr bwMode="gray">
              <a:xfrm>
                <a:off x="1303" y="591"/>
                <a:ext cx="631" cy="630"/>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vi-VN" sz="2667">
                  <a:solidFill>
                    <a:prstClr val="black"/>
                  </a:solidFill>
                </a:endParaRPr>
              </a:p>
            </p:txBody>
          </p:sp>
          <p:sp>
            <p:nvSpPr>
              <p:cNvPr id="49" name="Oval 14"/>
              <p:cNvSpPr>
                <a:spLocks noChangeArrowheads="1"/>
              </p:cNvSpPr>
              <p:nvPr/>
            </p:nvSpPr>
            <p:spPr bwMode="gray">
              <a:xfrm>
                <a:off x="1304" y="597"/>
                <a:ext cx="599" cy="588"/>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vi-VN" sz="2667">
                  <a:solidFill>
                    <a:prstClr val="black"/>
                  </a:solidFill>
                </a:endParaRPr>
              </a:p>
            </p:txBody>
          </p:sp>
          <p:sp>
            <p:nvSpPr>
              <p:cNvPr id="50" name="Oval 15"/>
              <p:cNvSpPr>
                <a:spLocks noChangeArrowheads="1"/>
              </p:cNvSpPr>
              <p:nvPr/>
            </p:nvSpPr>
            <p:spPr bwMode="gray">
              <a:xfrm>
                <a:off x="1344" y="613"/>
                <a:ext cx="532" cy="478"/>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vi-VN" sz="2667">
                  <a:solidFill>
                    <a:prstClr val="black"/>
                  </a:solidFill>
                </a:endParaRPr>
              </a:p>
            </p:txBody>
          </p:sp>
        </p:grpSp>
        <p:sp>
          <p:nvSpPr>
            <p:cNvPr id="45" name="Text Box 16"/>
            <p:cNvSpPr txBox="1">
              <a:spLocks noChangeArrowheads="1"/>
            </p:cNvSpPr>
            <p:nvPr/>
          </p:nvSpPr>
          <p:spPr bwMode="gray">
            <a:xfrm>
              <a:off x="1270" y="1354"/>
              <a:ext cx="237" cy="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algn="ctr"/>
              <a:r>
                <a:rPr lang="en-US" sz="2667" dirty="0" smtClean="0">
                  <a:solidFill>
                    <a:srgbClr val="000000"/>
                  </a:solidFill>
                </a:rPr>
                <a:t>I</a:t>
              </a:r>
              <a:r>
                <a:rPr lang="vi-VN" sz="2667" dirty="0" smtClean="0">
                  <a:solidFill>
                    <a:srgbClr val="000000"/>
                  </a:solidFill>
                </a:rPr>
                <a:t>II</a:t>
              </a:r>
              <a:endParaRPr lang="en-US" sz="2667" dirty="0">
                <a:solidFill>
                  <a:prstClr val="black"/>
                </a:solidFill>
              </a:endParaRPr>
            </a:p>
          </p:txBody>
        </p:sp>
      </p:grpSp>
      <p:sp>
        <p:nvSpPr>
          <p:cNvPr id="51" name="Rectangle 50"/>
          <p:cNvSpPr/>
          <p:nvPr/>
        </p:nvSpPr>
        <p:spPr>
          <a:xfrm>
            <a:off x="2215878" y="4068141"/>
            <a:ext cx="8269001" cy="502766"/>
          </a:xfrm>
          <a:prstGeom prst="rect">
            <a:avLst/>
          </a:prstGeom>
        </p:spPr>
        <p:txBody>
          <a:bodyPr wrap="square">
            <a:spAutoFit/>
          </a:bodyPr>
          <a:lstStyle/>
          <a:p>
            <a:r>
              <a:rPr lang="vi-VN" sz="2667" b="1" dirty="0" smtClean="0">
                <a:solidFill>
                  <a:prstClr val="black"/>
                </a:solidFill>
              </a:rPr>
              <a:t>ĐỊNH HƯỚNG VỀ ĐÁNH GIÁ KẾT QUẢ HỌC TẬP</a:t>
            </a:r>
            <a:endParaRPr lang="en-US" sz="2667" b="1" dirty="0">
              <a:solidFill>
                <a:prstClr val="black"/>
              </a:solidFill>
            </a:endParaRPr>
          </a:p>
        </p:txBody>
      </p:sp>
    </p:spTree>
    <p:extLst>
      <p:ext uri="{BB962C8B-B14F-4D97-AF65-F5344CB8AC3E}">
        <p14:creationId xmlns:p14="http://schemas.microsoft.com/office/powerpoint/2010/main" val="263664952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par>
                                <p:cTn id="8" presetID="3" presetClass="exit" presetSubtype="10" fill="hold" grpId="0" nodeType="withEffect">
                                  <p:stCondLst>
                                    <p:cond delay="0"/>
                                  </p:stCondLst>
                                  <p:childTnLst>
                                    <p:animEffect transition="out" filter="blinds(horizontal)">
                                      <p:cBhvr>
                                        <p:cTn id="9" dur="500"/>
                                        <p:tgtEl>
                                          <p:spTgt spid="22"/>
                                        </p:tgtEl>
                                      </p:cBhvr>
                                    </p:animEffect>
                                    <p:set>
                                      <p:cBhvr>
                                        <p:cTn id="10" dur="1" fill="hold">
                                          <p:stCondLst>
                                            <p:cond delay="499"/>
                                          </p:stCondLst>
                                        </p:cTn>
                                        <p:tgtEl>
                                          <p:spTgt spid="22"/>
                                        </p:tgtEl>
                                        <p:attrNameLst>
                                          <p:attrName>style.visibility</p:attrName>
                                        </p:attrNameLst>
                                      </p:cBhvr>
                                      <p:to>
                                        <p:strVal val="hidden"/>
                                      </p:to>
                                    </p:set>
                                  </p:childTnLst>
                                </p:cTn>
                              </p:par>
                              <p:par>
                                <p:cTn id="11" presetID="3" presetClass="exit" presetSubtype="10" fill="hold" nodeType="withEffect">
                                  <p:stCondLst>
                                    <p:cond delay="0"/>
                                  </p:stCondLst>
                                  <p:childTnLst>
                                    <p:animEffect transition="out" filter="blinds(horizontal)">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par>
                                <p:cTn id="14" presetID="3" presetClass="exit" presetSubtype="10" fill="hold" grpId="0" nodeType="withEffect">
                                  <p:stCondLst>
                                    <p:cond delay="0"/>
                                  </p:stCondLst>
                                  <p:childTnLst>
                                    <p:animEffect transition="out" filter="blinds(horizontal)">
                                      <p:cBhvr>
                                        <p:cTn id="15" dur="500"/>
                                        <p:tgtEl>
                                          <p:spTgt spid="32"/>
                                        </p:tgtEl>
                                      </p:cBhvr>
                                    </p:animEffect>
                                    <p:set>
                                      <p:cBhvr>
                                        <p:cTn id="16"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6197601" y="3754709"/>
            <a:ext cx="642465" cy="179721"/>
          </a:xfrm>
          <a:prstGeom prst="roundRect">
            <a:avLst/>
          </a:prstGeom>
          <a:solidFill>
            <a:srgbClr val="F7C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18" name="Rounded Rectangle 17"/>
          <p:cNvSpPr/>
          <p:nvPr/>
        </p:nvSpPr>
        <p:spPr>
          <a:xfrm>
            <a:off x="6112029" y="5062124"/>
            <a:ext cx="642465" cy="179721"/>
          </a:xfrm>
          <a:prstGeom prst="roundRect">
            <a:avLst/>
          </a:prstGeom>
          <a:solidFill>
            <a:srgbClr val="A3DD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16" name="Rounded Rectangle 15"/>
          <p:cNvSpPr/>
          <p:nvPr/>
        </p:nvSpPr>
        <p:spPr>
          <a:xfrm>
            <a:off x="6096000" y="2482797"/>
            <a:ext cx="642465" cy="179721"/>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15" name="Rounded Rectangle 14"/>
          <p:cNvSpPr/>
          <p:nvPr/>
        </p:nvSpPr>
        <p:spPr>
          <a:xfrm>
            <a:off x="3267229" y="4778232"/>
            <a:ext cx="3048000" cy="937611"/>
          </a:xfrm>
          <a:prstGeom prst="roundRect">
            <a:avLst/>
          </a:prstGeom>
          <a:solidFill>
            <a:srgbClr val="A3DD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14" name="Rounded Rectangle 13"/>
          <p:cNvSpPr/>
          <p:nvPr/>
        </p:nvSpPr>
        <p:spPr>
          <a:xfrm>
            <a:off x="3251200" y="3505719"/>
            <a:ext cx="3048000" cy="747507"/>
          </a:xfrm>
          <a:prstGeom prst="roundRect">
            <a:avLst/>
          </a:prstGeom>
          <a:solidFill>
            <a:srgbClr val="F7C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13" name="Rounded Rectangle 12"/>
          <p:cNvSpPr/>
          <p:nvPr/>
        </p:nvSpPr>
        <p:spPr>
          <a:xfrm>
            <a:off x="3251200" y="2229565"/>
            <a:ext cx="3048000" cy="747507"/>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12" name="Rounded Rectangle 11"/>
          <p:cNvSpPr/>
          <p:nvPr/>
        </p:nvSpPr>
        <p:spPr>
          <a:xfrm>
            <a:off x="3267229" y="1111919"/>
            <a:ext cx="8534400" cy="769756"/>
          </a:xfrm>
          <a:prstGeom prst="roundRect">
            <a:avLst/>
          </a:prstGeom>
          <a:solidFill>
            <a:srgbClr val="66FF66"/>
          </a:solidFill>
          <a:ln>
            <a:no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3" name="Rectangle 2"/>
          <p:cNvSpPr/>
          <p:nvPr/>
        </p:nvSpPr>
        <p:spPr>
          <a:xfrm>
            <a:off x="601421" y="968333"/>
            <a:ext cx="2064387" cy="2522463"/>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a:solidFill>
              <a:schemeClr val="bg1">
                <a:lumMod val="75000"/>
              </a:schemeClr>
            </a:solidFill>
          </a:ln>
          <a:effectLst>
            <a:outerShdw blurRad="225425" dist="50800" dir="5220000" algn="ctr">
              <a:srgbClr val="000000">
                <a:alpha val="33000"/>
              </a:srgbClr>
            </a:outerShdw>
            <a:reflection blurRad="6350" stA="50000" endA="300" endPos="55000" dir="5400000" sy="-100000" algn="bl" rotWithShape="0"/>
            <a:softEdge rad="12700"/>
          </a:effectLst>
          <a:scene3d>
            <a:camera prst="perspectiveFront" fov="3300000">
              <a:rot lat="486000" lon="19530000" rev="174000"/>
            </a:camera>
            <a:lightRig rig="harsh" dir="t">
              <a:rot lat="0" lon="0" rev="3000000"/>
            </a:lightRig>
          </a:scene3d>
          <a:sp3d extrusionH="254000" contourW="19050">
            <a:bevelT w="82550" h="44450" prst="coolSlant"/>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err="1">
                <a:solidFill>
                  <a:srgbClr val="FFFF00"/>
                </a:solidFill>
                <a:latin typeface="Arial" panose="020B0604020202020204" pitchFamily="34" charset="0"/>
                <a:cs typeface="Arial" panose="020B0604020202020204" pitchFamily="34" charset="0"/>
              </a:rPr>
              <a:t>TIẾNG</a:t>
            </a:r>
            <a:r>
              <a:rPr lang="en-US" sz="2000" b="1" dirty="0">
                <a:solidFill>
                  <a:srgbClr val="FFFF00"/>
                </a:solidFill>
                <a:latin typeface="Arial" panose="020B0604020202020204" pitchFamily="34" charset="0"/>
                <a:cs typeface="Arial" panose="020B0604020202020204" pitchFamily="34" charset="0"/>
              </a:rPr>
              <a:t> </a:t>
            </a:r>
            <a:r>
              <a:rPr lang="en-US" sz="2000" b="1" dirty="0" err="1">
                <a:solidFill>
                  <a:srgbClr val="FFFF00"/>
                </a:solidFill>
                <a:latin typeface="Arial" panose="020B0604020202020204" pitchFamily="34" charset="0"/>
                <a:cs typeface="Arial" panose="020B0604020202020204" pitchFamily="34" charset="0"/>
              </a:rPr>
              <a:t>VIỆT</a:t>
            </a:r>
            <a:r>
              <a:rPr lang="en-US" sz="2000" b="1" dirty="0">
                <a:solidFill>
                  <a:srgbClr val="FFFF00"/>
                </a:solidFill>
                <a:latin typeface="Arial" panose="020B0604020202020204" pitchFamily="34" charset="0"/>
                <a:cs typeface="Arial" panose="020B0604020202020204" pitchFamily="34" charset="0"/>
              </a:rPr>
              <a:t> 2</a:t>
            </a:r>
          </a:p>
          <a:p>
            <a:pPr algn="ctr">
              <a:lnSpc>
                <a:spcPct val="150000"/>
              </a:lnSpc>
            </a:pPr>
            <a:r>
              <a:rPr lang="en-US" sz="1400" b="1" dirty="0" err="1">
                <a:solidFill>
                  <a:srgbClr val="FFFF00"/>
                </a:solidFill>
                <a:latin typeface="Arial" panose="020B0604020202020204" pitchFamily="34" charset="0"/>
                <a:cs typeface="Arial" panose="020B0604020202020204" pitchFamily="34" charset="0"/>
              </a:rPr>
              <a:t>Sách</a:t>
            </a:r>
            <a:r>
              <a:rPr lang="en-US" sz="1400" b="1" dirty="0">
                <a:solidFill>
                  <a:srgbClr val="FFFF00"/>
                </a:solidFill>
                <a:latin typeface="Arial" panose="020B0604020202020204" pitchFamily="34" charset="0"/>
                <a:cs typeface="Arial" panose="020B0604020202020204" pitchFamily="34" charset="0"/>
              </a:rPr>
              <a:t> </a:t>
            </a:r>
            <a:r>
              <a:rPr lang="en-US" sz="1400" b="1" dirty="0" err="1">
                <a:solidFill>
                  <a:srgbClr val="FFFF00"/>
                </a:solidFill>
                <a:latin typeface="Arial" panose="020B0604020202020204" pitchFamily="34" charset="0"/>
                <a:cs typeface="Arial" panose="020B0604020202020204" pitchFamily="34" charset="0"/>
              </a:rPr>
              <a:t>giáo</a:t>
            </a:r>
            <a:r>
              <a:rPr lang="en-US" sz="1400" b="1" dirty="0">
                <a:solidFill>
                  <a:srgbClr val="FFFF00"/>
                </a:solidFill>
                <a:latin typeface="Arial" panose="020B0604020202020204" pitchFamily="34" charset="0"/>
                <a:cs typeface="Arial" panose="020B0604020202020204" pitchFamily="34" charset="0"/>
              </a:rPr>
              <a:t> </a:t>
            </a:r>
            <a:r>
              <a:rPr lang="en-US" sz="1400" b="1" dirty="0" err="1">
                <a:solidFill>
                  <a:srgbClr val="FFFF00"/>
                </a:solidFill>
                <a:latin typeface="Arial" panose="020B0604020202020204" pitchFamily="34" charset="0"/>
                <a:cs typeface="Arial" panose="020B0604020202020204" pitchFamily="34" charset="0"/>
              </a:rPr>
              <a:t>viên</a:t>
            </a:r>
            <a:endParaRPr lang="en-US" sz="1400" b="1" dirty="0">
              <a:solidFill>
                <a:srgbClr val="FFFF00"/>
              </a:solidFill>
              <a:latin typeface="Arial" panose="020B0604020202020204" pitchFamily="34" charset="0"/>
              <a:cs typeface="Arial" panose="020B0604020202020204" pitchFamily="34" charset="0"/>
            </a:endParaRPr>
          </a:p>
        </p:txBody>
      </p:sp>
      <p:sp>
        <p:nvSpPr>
          <p:cNvPr id="4" name="Rectangle 3"/>
          <p:cNvSpPr/>
          <p:nvPr/>
        </p:nvSpPr>
        <p:spPr>
          <a:xfrm>
            <a:off x="6197601" y="1301967"/>
            <a:ext cx="2422458" cy="400110"/>
          </a:xfrm>
          <a:prstGeom prst="rect">
            <a:avLst/>
          </a:prstGeom>
        </p:spPr>
        <p:txBody>
          <a:bodyPr wrap="none">
            <a:spAutoFit/>
          </a:bodyPr>
          <a:lstStyle/>
          <a:p>
            <a:r>
              <a:rPr lang="en-US" sz="2000" b="1" dirty="0" err="1">
                <a:solidFill>
                  <a:srgbClr val="002060"/>
                </a:solidFill>
                <a:latin typeface="Arial" panose="020B0604020202020204" pitchFamily="34" charset="0"/>
                <a:cs typeface="Arial" panose="020B0604020202020204" pitchFamily="34" charset="0"/>
              </a:rPr>
              <a:t>Hướng</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dẫn</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chung</a:t>
            </a:r>
            <a:endParaRPr lang="en-US" sz="2000" b="1" dirty="0">
              <a:solidFill>
                <a:srgbClr val="002060"/>
              </a:solidFill>
              <a:latin typeface="Arial" panose="020B0604020202020204" pitchFamily="34" charset="0"/>
              <a:cs typeface="Arial" panose="020B0604020202020204" pitchFamily="34" charset="0"/>
            </a:endParaRPr>
          </a:p>
        </p:txBody>
      </p:sp>
      <p:sp>
        <p:nvSpPr>
          <p:cNvPr id="5" name="Rectangle 4"/>
          <p:cNvSpPr/>
          <p:nvPr/>
        </p:nvSpPr>
        <p:spPr>
          <a:xfrm>
            <a:off x="4070903" y="2392488"/>
            <a:ext cx="1223412" cy="400110"/>
          </a:xfrm>
          <a:prstGeom prst="rect">
            <a:avLst/>
          </a:prstGeom>
        </p:spPr>
        <p:txBody>
          <a:bodyPr wrap="none">
            <a:spAutoFit/>
          </a:bodyPr>
          <a:lstStyle/>
          <a:p>
            <a:r>
              <a:rPr lang="en-US" sz="2000" b="1" dirty="0" err="1">
                <a:solidFill>
                  <a:srgbClr val="002060"/>
                </a:solidFill>
                <a:latin typeface="Arial" panose="020B0604020202020204" pitchFamily="34" charset="0"/>
                <a:cs typeface="Arial" panose="020B0604020202020204" pitchFamily="34" charset="0"/>
              </a:rPr>
              <a:t>Mục</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tiêu</a:t>
            </a:r>
            <a:endParaRPr lang="en-US" sz="2000" dirty="0">
              <a:solidFill>
                <a:srgbClr val="002060"/>
              </a:solidFill>
              <a:latin typeface="Arial" panose="020B0604020202020204" pitchFamily="34" charset="0"/>
              <a:cs typeface="Arial" panose="020B0604020202020204" pitchFamily="34" charset="0"/>
            </a:endParaRPr>
          </a:p>
        </p:txBody>
      </p:sp>
      <p:sp>
        <p:nvSpPr>
          <p:cNvPr id="6" name="Rectangle 5"/>
          <p:cNvSpPr/>
          <p:nvPr/>
        </p:nvSpPr>
        <p:spPr>
          <a:xfrm>
            <a:off x="3578954" y="4834544"/>
            <a:ext cx="2536271" cy="707886"/>
          </a:xfrm>
          <a:prstGeom prst="rect">
            <a:avLst/>
          </a:prstGeom>
        </p:spPr>
        <p:txBody>
          <a:bodyPr wrap="none">
            <a:spAutoFit/>
          </a:bodyPr>
          <a:lstStyle/>
          <a:p>
            <a:pPr algn="ctr"/>
            <a:r>
              <a:rPr lang="en-US" sz="2000" b="1" dirty="0" err="1">
                <a:solidFill>
                  <a:srgbClr val="002060"/>
                </a:solidFill>
                <a:latin typeface="Arial" panose="020B0604020202020204" pitchFamily="34" charset="0"/>
                <a:cs typeface="Arial" panose="020B0604020202020204" pitchFamily="34" charset="0"/>
              </a:rPr>
              <a:t>Tổ</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chức</a:t>
            </a:r>
            <a:r>
              <a:rPr lang="en-US" sz="2000" b="1" dirty="0">
                <a:solidFill>
                  <a:srgbClr val="002060"/>
                </a:solidFill>
                <a:latin typeface="Arial" panose="020B0604020202020204" pitchFamily="34" charset="0"/>
                <a:cs typeface="Arial" panose="020B0604020202020204" pitchFamily="34" charset="0"/>
              </a:rPr>
              <a:t> </a:t>
            </a:r>
          </a:p>
          <a:p>
            <a:pPr algn="ctr"/>
            <a:r>
              <a:rPr lang="en-US" sz="2000" b="1" dirty="0" err="1">
                <a:solidFill>
                  <a:srgbClr val="002060"/>
                </a:solidFill>
                <a:latin typeface="Arial" panose="020B0604020202020204" pitchFamily="34" charset="0"/>
                <a:cs typeface="Arial" panose="020B0604020202020204" pitchFamily="34" charset="0"/>
              </a:rPr>
              <a:t>hoạt</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động</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dạy</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học</a:t>
            </a:r>
            <a:r>
              <a:rPr lang="en-US" sz="2000" b="1" dirty="0">
                <a:solidFill>
                  <a:srgbClr val="002060"/>
                </a:solidFill>
                <a:latin typeface="Arial" panose="020B0604020202020204" pitchFamily="34" charset="0"/>
                <a:cs typeface="Arial" panose="020B0604020202020204" pitchFamily="34" charset="0"/>
              </a:rPr>
              <a:t> </a:t>
            </a:r>
            <a:endParaRPr lang="en-US" sz="2000" dirty="0">
              <a:solidFill>
                <a:srgbClr val="002060"/>
              </a:solidFill>
              <a:latin typeface="Arial" panose="020B0604020202020204" pitchFamily="34" charset="0"/>
              <a:cs typeface="Arial" panose="020B0604020202020204" pitchFamily="34" charset="0"/>
            </a:endParaRPr>
          </a:p>
        </p:txBody>
      </p:sp>
      <p:sp>
        <p:nvSpPr>
          <p:cNvPr id="7" name="Rectangle 6"/>
          <p:cNvSpPr/>
          <p:nvPr/>
        </p:nvSpPr>
        <p:spPr>
          <a:xfrm>
            <a:off x="4110575" y="3674287"/>
            <a:ext cx="1282722" cy="400110"/>
          </a:xfrm>
          <a:prstGeom prst="rect">
            <a:avLst/>
          </a:prstGeom>
        </p:spPr>
        <p:txBody>
          <a:bodyPr wrap="none">
            <a:spAutoFit/>
          </a:bodyPr>
          <a:lstStyle/>
          <a:p>
            <a:pPr algn="ctr"/>
            <a:r>
              <a:rPr lang="en-US" sz="2000" b="1" dirty="0" err="1">
                <a:solidFill>
                  <a:srgbClr val="002060"/>
                </a:solidFill>
                <a:latin typeface="Arial" panose="020B0604020202020204" pitchFamily="34" charset="0"/>
                <a:cs typeface="Arial" panose="020B0604020202020204" pitchFamily="34" charset="0"/>
              </a:rPr>
              <a:t>Chuẩn</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bị</a:t>
            </a:r>
            <a:endParaRPr lang="en-US" sz="2000" dirty="0">
              <a:solidFill>
                <a:srgbClr val="002060"/>
              </a:solidFill>
              <a:latin typeface="Arial" panose="020B0604020202020204" pitchFamily="34" charset="0"/>
              <a:cs typeface="Arial" panose="020B0604020202020204" pitchFamily="34" charset="0"/>
            </a:endParaRPr>
          </a:p>
        </p:txBody>
      </p:sp>
      <p:sp>
        <p:nvSpPr>
          <p:cNvPr id="8" name="Rectangle 7"/>
          <p:cNvSpPr/>
          <p:nvPr/>
        </p:nvSpPr>
        <p:spPr>
          <a:xfrm>
            <a:off x="6738464" y="1997510"/>
            <a:ext cx="5047136" cy="1188787"/>
          </a:xfrm>
          <a:prstGeom prst="rect">
            <a:avLst/>
          </a:prstGeom>
          <a:solidFill>
            <a:srgbClr val="FFC000"/>
          </a:solidFill>
          <a:ln>
            <a:noFill/>
          </a:ln>
          <a:effectLst/>
          <a:scene3d>
            <a:camera prst="orthographicFront">
              <a:rot lat="0" lon="0" rev="0"/>
            </a:camera>
            <a:lightRig rig="contrasting" dir="t">
              <a:rot lat="0" lon="0" rev="7800000"/>
            </a:lightRig>
          </a:scene3d>
          <a:sp3d>
            <a:bevelT w="139700" h="139700"/>
          </a:sp3d>
        </p:spPr>
        <p:txBody>
          <a:bodyPr wrap="square">
            <a:spAutoFit/>
          </a:bodyPr>
          <a:lstStyle/>
          <a:p>
            <a:pPr algn="just">
              <a:lnSpc>
                <a:spcPct val="125000"/>
              </a:lnSpc>
            </a:pPr>
            <a:r>
              <a:rPr lang="en-US" sz="1900" dirty="0" err="1">
                <a:latin typeface="Arial" panose="020B0604020202020204" pitchFamily="34" charset="0"/>
                <a:cs typeface="Arial" panose="020B0604020202020204" pitchFamily="34" charset="0"/>
              </a:rPr>
              <a:t>Bám</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sát</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các</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cấu</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phần</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của</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bài</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học</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trong</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SHS</a:t>
            </a:r>
            <a:r>
              <a:rPr lang="en-US" sz="1900" dirty="0">
                <a:latin typeface="Arial" panose="020B0604020202020204" pitchFamily="34" charset="0"/>
                <a:cs typeface="Arial" panose="020B0604020202020204" pitchFamily="34" charset="0"/>
              </a:rPr>
              <a:t> -&gt; </a:t>
            </a:r>
            <a:r>
              <a:rPr lang="en-US" sz="1900" dirty="0" err="1">
                <a:latin typeface="Arial" panose="020B0604020202020204" pitchFamily="34" charset="0"/>
                <a:cs typeface="Arial" panose="020B0604020202020204" pitchFamily="34" charset="0"/>
              </a:rPr>
              <a:t>Giúp</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GV</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hình</a:t>
            </a:r>
            <a:r>
              <a:rPr lang="en-US" sz="1900" dirty="0">
                <a:latin typeface="Arial" panose="020B0604020202020204" pitchFamily="34" charset="0"/>
                <a:cs typeface="Arial" panose="020B0604020202020204" pitchFamily="34" charset="0"/>
              </a:rPr>
              <a:t> dung </a:t>
            </a:r>
            <a:r>
              <a:rPr lang="en-US" sz="1900" dirty="0" err="1">
                <a:latin typeface="Arial" panose="020B0604020202020204" pitchFamily="34" charset="0"/>
                <a:cs typeface="Arial" panose="020B0604020202020204" pitchFamily="34" charset="0"/>
              </a:rPr>
              <a:t>rõ</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và</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cụ</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thể</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mục</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tiêu</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của</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mỗi</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hoạt</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động</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trong</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bài</a:t>
            </a:r>
            <a:r>
              <a:rPr lang="en-US" sz="1900" dirty="0">
                <a:latin typeface="Arial" panose="020B0604020202020204" pitchFamily="34" charset="0"/>
                <a:cs typeface="Arial" panose="020B0604020202020204" pitchFamily="34" charset="0"/>
              </a:rPr>
              <a:t>. </a:t>
            </a:r>
          </a:p>
        </p:txBody>
      </p:sp>
      <p:sp>
        <p:nvSpPr>
          <p:cNvPr id="9" name="Rectangle 8"/>
          <p:cNvSpPr/>
          <p:nvPr/>
        </p:nvSpPr>
        <p:spPr>
          <a:xfrm>
            <a:off x="6738464" y="3346272"/>
            <a:ext cx="5047136" cy="1152880"/>
          </a:xfrm>
          <a:prstGeom prst="rect">
            <a:avLst/>
          </a:prstGeom>
          <a:solidFill>
            <a:srgbClr val="F9CFD9"/>
          </a:solidFill>
          <a:ln>
            <a:noFill/>
          </a:ln>
          <a:effectLst/>
          <a:scene3d>
            <a:camera prst="orthographicFront">
              <a:rot lat="0" lon="0" rev="0"/>
            </a:camera>
            <a:lightRig rig="contrasting" dir="t">
              <a:rot lat="0" lon="0" rev="7800000"/>
            </a:lightRig>
          </a:scene3d>
          <a:sp3d>
            <a:bevelT w="139700" h="139700"/>
          </a:sp3d>
        </p:spPr>
        <p:txBody>
          <a:bodyPr wrap="square">
            <a:spAutoFit/>
          </a:bodyPr>
          <a:lstStyle/>
          <a:p>
            <a:pPr algn="just">
              <a:lnSpc>
                <a:spcPct val="125000"/>
              </a:lnSpc>
            </a:pPr>
            <a:r>
              <a:rPr lang="en-US" sz="1900" dirty="0">
                <a:latin typeface="Arial" panose="020B0604020202020204" pitchFamily="34" charset="0"/>
                <a:cs typeface="Arial" panose="020B0604020202020204" pitchFamily="34" charset="0"/>
              </a:rPr>
              <a:t>1. </a:t>
            </a:r>
            <a:r>
              <a:rPr lang="en-US" sz="1900" dirty="0" err="1">
                <a:latin typeface="Arial" panose="020B0604020202020204" pitchFamily="34" charset="0"/>
                <a:cs typeface="Arial" panose="020B0604020202020204" pitchFamily="34" charset="0"/>
              </a:rPr>
              <a:t>Kiến</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thức</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GV</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cần</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nắm</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đặc</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điểm</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thể</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loại</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nội</a:t>
            </a:r>
            <a:r>
              <a:rPr lang="en-US" sz="1900" dirty="0">
                <a:latin typeface="Arial" panose="020B0604020202020204" pitchFamily="34" charset="0"/>
                <a:cs typeface="Arial" panose="020B0604020202020204" pitchFamily="34" charset="0"/>
              </a:rPr>
              <a:t> dung VB, </a:t>
            </a:r>
            <a:r>
              <a:rPr lang="en-US" sz="1900" dirty="0" err="1">
                <a:latin typeface="Arial" panose="020B0604020202020204" pitchFamily="34" charset="0"/>
                <a:cs typeface="Arial" panose="020B0604020202020204" pitchFamily="34" charset="0"/>
              </a:rPr>
              <a:t>nghĩa</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của</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các</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từ</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ngữ</a:t>
            </a:r>
            <a:r>
              <a:rPr lang="en-US" sz="1900" dirty="0">
                <a:latin typeface="Arial" panose="020B0604020202020204" pitchFamily="34" charset="0"/>
                <a:cs typeface="Arial" panose="020B0604020202020204" pitchFamily="34" charset="0"/>
              </a:rPr>
              <a:t>.</a:t>
            </a:r>
          </a:p>
          <a:p>
            <a:pPr algn="just">
              <a:lnSpc>
                <a:spcPct val="125000"/>
              </a:lnSpc>
            </a:pPr>
            <a:r>
              <a:rPr lang="en-US" sz="1900" dirty="0">
                <a:latin typeface="Arial" panose="020B0604020202020204" pitchFamily="34" charset="0"/>
                <a:cs typeface="Arial" panose="020B0604020202020204" pitchFamily="34" charset="0"/>
              </a:rPr>
              <a:t>2. </a:t>
            </a:r>
            <a:r>
              <a:rPr lang="en-US" sz="1900" dirty="0" err="1">
                <a:latin typeface="Arial" panose="020B0604020202020204" pitchFamily="34" charset="0"/>
                <a:cs typeface="Arial" panose="020B0604020202020204" pitchFamily="34" charset="0"/>
              </a:rPr>
              <a:t>Phương</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tiện</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dạy</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học</a:t>
            </a:r>
            <a:endParaRPr lang="en-US" sz="1900" b="1" dirty="0">
              <a:solidFill>
                <a:schemeClr val="tx1">
                  <a:lumMod val="50000"/>
                </a:schemeClr>
              </a:solidFill>
              <a:latin typeface="Arial" panose="020B0604020202020204" pitchFamily="34" charset="0"/>
              <a:cs typeface="Arial" panose="020B0604020202020204" pitchFamily="34" charset="0"/>
            </a:endParaRPr>
          </a:p>
        </p:txBody>
      </p:sp>
      <p:sp>
        <p:nvSpPr>
          <p:cNvPr id="11" name="Rectangle 10"/>
          <p:cNvSpPr/>
          <p:nvPr/>
        </p:nvSpPr>
        <p:spPr>
          <a:xfrm>
            <a:off x="6754493" y="4691396"/>
            <a:ext cx="5047136" cy="1152880"/>
          </a:xfrm>
          <a:prstGeom prst="rect">
            <a:avLst/>
          </a:prstGeom>
          <a:solidFill>
            <a:schemeClr val="accent1">
              <a:lumMod val="40000"/>
              <a:lumOff val="60000"/>
            </a:schemeClr>
          </a:solidFill>
          <a:ln>
            <a:noFill/>
          </a:ln>
          <a:effectLst/>
          <a:scene3d>
            <a:camera prst="orthographicFront">
              <a:rot lat="0" lon="0" rev="0"/>
            </a:camera>
            <a:lightRig rig="contrasting" dir="t">
              <a:rot lat="0" lon="0" rev="7800000"/>
            </a:lightRig>
          </a:scene3d>
          <a:sp3d>
            <a:bevelT w="139700" h="139700"/>
          </a:sp3d>
        </p:spPr>
        <p:txBody>
          <a:bodyPr wrap="square">
            <a:spAutoFit/>
          </a:bodyPr>
          <a:lstStyle/>
          <a:p>
            <a:pPr algn="just">
              <a:lnSpc>
                <a:spcPct val="125000"/>
              </a:lnSpc>
              <a:spcBef>
                <a:spcPts val="800"/>
              </a:spcBef>
              <a:spcAft>
                <a:spcPts val="800"/>
              </a:spcAft>
            </a:pPr>
            <a:r>
              <a:rPr lang="en-US" sz="1900" dirty="0" err="1">
                <a:latin typeface="Arial" panose="020B0604020202020204" pitchFamily="34" charset="0"/>
                <a:cs typeface="Arial" panose="020B0604020202020204" pitchFamily="34" charset="0"/>
              </a:rPr>
              <a:t>Bám</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sát</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các</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hoạt</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động</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trong</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SHS</a:t>
            </a:r>
            <a:r>
              <a:rPr lang="vi-VN" sz="1900" dirty="0">
                <a:latin typeface="Arial" panose="020B0604020202020204" pitchFamily="34" charset="0"/>
                <a:cs typeface="Arial" panose="020B0604020202020204" pitchFamily="34" charset="0"/>
              </a:rPr>
              <a:t>. SGV chỉ đưa ra những kịch bản gợi ý. GV có thể vận dụng một cách linh hoạt và sáng tạo. </a:t>
            </a:r>
            <a:endParaRPr lang="en-US" sz="1900" dirty="0">
              <a:latin typeface="Arial" panose="020B0604020202020204" pitchFamily="34" charset="0"/>
              <a:cs typeface="Arial" panose="020B0604020202020204" pitchFamily="34" charset="0"/>
            </a:endParaRPr>
          </a:p>
        </p:txBody>
      </p:sp>
      <p:cxnSp>
        <p:nvCxnSpPr>
          <p:cNvPr id="20" name="Straight Connector 19"/>
          <p:cNvCxnSpPr/>
          <p:nvPr/>
        </p:nvCxnSpPr>
        <p:spPr>
          <a:xfrm>
            <a:off x="2413789" y="1453085"/>
            <a:ext cx="85344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21" name="Straight Connector 20"/>
          <p:cNvCxnSpPr/>
          <p:nvPr/>
        </p:nvCxnSpPr>
        <p:spPr>
          <a:xfrm>
            <a:off x="2885440" y="2580756"/>
            <a:ext cx="36576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22" name="Straight Connector 21"/>
          <p:cNvCxnSpPr/>
          <p:nvPr/>
        </p:nvCxnSpPr>
        <p:spPr>
          <a:xfrm>
            <a:off x="2885440" y="3867194"/>
            <a:ext cx="36576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23" name="Straight Connector 22"/>
          <p:cNvCxnSpPr/>
          <p:nvPr/>
        </p:nvCxnSpPr>
        <p:spPr>
          <a:xfrm>
            <a:off x="2885440" y="5120822"/>
            <a:ext cx="36576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24" name="Straight Connector 23"/>
          <p:cNvCxnSpPr/>
          <p:nvPr/>
        </p:nvCxnSpPr>
        <p:spPr>
          <a:xfrm>
            <a:off x="2885440" y="1453775"/>
            <a:ext cx="0" cy="3657600"/>
          </a:xfrm>
          <a:prstGeom prst="line">
            <a:avLst/>
          </a:prstGeom>
        </p:spPr>
        <p:style>
          <a:lnRef idx="3">
            <a:schemeClr val="accent1"/>
          </a:lnRef>
          <a:fillRef idx="0">
            <a:schemeClr val="accent1"/>
          </a:fillRef>
          <a:effectRef idx="2">
            <a:schemeClr val="accent1"/>
          </a:effectRef>
          <a:fontRef idx="minor">
            <a:schemeClr val="tx1"/>
          </a:fontRef>
        </p:style>
      </p:cxn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607" y="4691396"/>
            <a:ext cx="2008182" cy="154774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6990260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31"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1000" fill="hold"/>
                                        <p:tgtEl>
                                          <p:spTgt spid="3"/>
                                        </p:tgtEl>
                                        <p:attrNameLst>
                                          <p:attrName>ppt_w</p:attrName>
                                        </p:attrNameLst>
                                      </p:cBhvr>
                                      <p:tavLst>
                                        <p:tav tm="0">
                                          <p:val>
                                            <p:fltVal val="0"/>
                                          </p:val>
                                        </p:tav>
                                        <p:tav tm="100000">
                                          <p:val>
                                            <p:strVal val="#ppt_w"/>
                                          </p:val>
                                        </p:tav>
                                      </p:tavLst>
                                    </p:anim>
                                    <p:anim calcmode="lin" valueType="num">
                                      <p:cBhvr>
                                        <p:cTn id="29" dur="1000" fill="hold"/>
                                        <p:tgtEl>
                                          <p:spTgt spid="3"/>
                                        </p:tgtEl>
                                        <p:attrNameLst>
                                          <p:attrName>ppt_h</p:attrName>
                                        </p:attrNameLst>
                                      </p:cBhvr>
                                      <p:tavLst>
                                        <p:tav tm="0">
                                          <p:val>
                                            <p:fltVal val="0"/>
                                          </p:val>
                                        </p:tav>
                                        <p:tav tm="100000">
                                          <p:val>
                                            <p:strVal val="#ppt_h"/>
                                          </p:val>
                                        </p:tav>
                                      </p:tavLst>
                                    </p:anim>
                                    <p:anim calcmode="lin" valueType="num">
                                      <p:cBhvr>
                                        <p:cTn id="30" dur="1000" fill="hold"/>
                                        <p:tgtEl>
                                          <p:spTgt spid="3"/>
                                        </p:tgtEl>
                                        <p:attrNameLst>
                                          <p:attrName>style.rotation</p:attrName>
                                        </p:attrNameLst>
                                      </p:cBhvr>
                                      <p:tavLst>
                                        <p:tav tm="0">
                                          <p:val>
                                            <p:fltVal val="90"/>
                                          </p:val>
                                        </p:tav>
                                        <p:tav tm="100000">
                                          <p:val>
                                            <p:fltVal val="0"/>
                                          </p:val>
                                        </p:tav>
                                      </p:tavLst>
                                    </p:anim>
                                    <p:animEffect transition="in" filter="fade">
                                      <p:cBhvr>
                                        <p:cTn id="31" dur="1000"/>
                                        <p:tgtEl>
                                          <p:spTgt spid="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arn(inVertical)">
                                      <p:cBhvr>
                                        <p:cTn id="34" dur="500"/>
                                        <p:tgtEl>
                                          <p:spTgt spid="4"/>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inVertical)">
                                      <p:cBhvr>
                                        <p:cTn id="37" dur="500"/>
                                        <p:tgtEl>
                                          <p:spTgt spid="5"/>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barn(inVertical)">
                                      <p:cBhvr>
                                        <p:cTn id="40" dur="500"/>
                                        <p:tgtEl>
                                          <p:spTgt spid="6"/>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barn(inVertical)">
                                      <p:cBhvr>
                                        <p:cTn id="43" dur="500"/>
                                        <p:tgtEl>
                                          <p:spTgt spid="7"/>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barn(inVertical)">
                                      <p:cBhvr>
                                        <p:cTn id="46" dur="500"/>
                                        <p:tgtEl>
                                          <p:spTgt spid="8"/>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barn(inVertical)">
                                      <p:cBhvr>
                                        <p:cTn id="49" dur="500"/>
                                        <p:tgtEl>
                                          <p:spTgt spid="9"/>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arn(inVertical)">
                                      <p:cBhvr>
                                        <p:cTn id="52" dur="500"/>
                                        <p:tgtEl>
                                          <p:spTgt spid="11"/>
                                        </p:tgtEl>
                                      </p:cBhvr>
                                    </p:animEffect>
                                  </p:childTnLst>
                                </p:cTn>
                              </p:par>
                              <p:par>
                                <p:cTn id="53" presetID="16" presetClass="entr" presetSubtype="21"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barn(inVertical)">
                                      <p:cBhvr>
                                        <p:cTn id="55" dur="500"/>
                                        <p:tgtEl>
                                          <p:spTgt spid="20"/>
                                        </p:tgtEl>
                                      </p:cBhvr>
                                    </p:animEffect>
                                  </p:childTnLst>
                                </p:cTn>
                              </p:par>
                              <p:par>
                                <p:cTn id="56" presetID="16" presetClass="entr" presetSubtype="21" fill="hold"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barn(inVertical)">
                                      <p:cBhvr>
                                        <p:cTn id="58" dur="500"/>
                                        <p:tgtEl>
                                          <p:spTgt spid="21"/>
                                        </p:tgtEl>
                                      </p:cBhvr>
                                    </p:animEffect>
                                  </p:childTnLst>
                                </p:cTn>
                              </p:par>
                              <p:par>
                                <p:cTn id="59" presetID="16" presetClass="entr" presetSubtype="21" fill="hold"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barn(inVertical)">
                                      <p:cBhvr>
                                        <p:cTn id="61" dur="500"/>
                                        <p:tgtEl>
                                          <p:spTgt spid="22"/>
                                        </p:tgtEl>
                                      </p:cBhvr>
                                    </p:animEffect>
                                  </p:childTnLst>
                                </p:cTn>
                              </p:par>
                              <p:par>
                                <p:cTn id="62" presetID="16" presetClass="entr" presetSubtype="21" fill="hold"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barn(inVertical)">
                                      <p:cBhvr>
                                        <p:cTn id="64" dur="500"/>
                                        <p:tgtEl>
                                          <p:spTgt spid="23"/>
                                        </p:tgtEl>
                                      </p:cBhvr>
                                    </p:animEffect>
                                  </p:childTnLst>
                                </p:cTn>
                              </p:par>
                              <p:par>
                                <p:cTn id="65" presetID="16" presetClass="entr" presetSubtype="21" fill="hold" nodeType="with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barn(inVertical)">
                                      <p:cBhvr>
                                        <p:cTn id="67" dur="500"/>
                                        <p:tgtEl>
                                          <p:spTgt spid="24"/>
                                        </p:tgtEl>
                                      </p:cBhvr>
                                    </p:animEffect>
                                  </p:childTnLst>
                                </p:cTn>
                              </p:par>
                              <p:par>
                                <p:cTn id="68" presetID="45" presetClass="entr" presetSubtype="0" fill="hold"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2000"/>
                                        <p:tgtEl>
                                          <p:spTgt spid="29"/>
                                        </p:tgtEl>
                                      </p:cBhvr>
                                    </p:animEffect>
                                    <p:anim calcmode="lin" valueType="num">
                                      <p:cBhvr>
                                        <p:cTn id="71" dur="2000" fill="hold"/>
                                        <p:tgtEl>
                                          <p:spTgt spid="29"/>
                                        </p:tgtEl>
                                        <p:attrNameLst>
                                          <p:attrName>ppt_w</p:attrName>
                                        </p:attrNameLst>
                                      </p:cBhvr>
                                      <p:tavLst>
                                        <p:tav tm="0" fmla="#ppt_w*sin(2.5*pi*$)">
                                          <p:val>
                                            <p:fltVal val="0"/>
                                          </p:val>
                                        </p:tav>
                                        <p:tav tm="100000">
                                          <p:val>
                                            <p:fltVal val="1"/>
                                          </p:val>
                                        </p:tav>
                                      </p:tavLst>
                                    </p:anim>
                                    <p:anim calcmode="lin" valueType="num">
                                      <p:cBhvr>
                                        <p:cTn id="72" dur="2000" fill="hold"/>
                                        <p:tgtEl>
                                          <p:spTgt spid="2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6" grpId="0" animBg="1"/>
      <p:bldP spid="15" grpId="0" animBg="1"/>
      <p:bldP spid="14" grpId="0" animBg="1"/>
      <p:bldP spid="13" grpId="0" animBg="1"/>
      <p:bldP spid="12" grpId="0" animBg="1"/>
      <p:bldP spid="3" grpId="0" animBg="1"/>
      <p:bldP spid="4" grpId="0"/>
      <p:bldP spid="5" grpId="0"/>
      <p:bldP spid="6" grpId="0"/>
      <p:bldP spid="7" grpId="0"/>
      <p:bldP spid="8" grpId="0" animBg="1"/>
      <p:bldP spid="9" grpId="0" animBg="1"/>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66996" y="1159841"/>
            <a:ext cx="4462127" cy="553998"/>
          </a:xfrm>
          <a:prstGeom prst="rect">
            <a:avLst/>
          </a:prstGeom>
          <a:noFill/>
        </p:spPr>
        <p:txBody>
          <a:bodyPr wrap="square" rtlCol="0">
            <a:spAutoFit/>
          </a:bodyPr>
          <a:lstStyle/>
          <a:p>
            <a:pPr algn="ctr">
              <a:lnSpc>
                <a:spcPct val="125000"/>
              </a:lnSpc>
              <a:spcBef>
                <a:spcPts val="800"/>
              </a:spcBef>
              <a:spcAft>
                <a:spcPts val="800"/>
              </a:spcAft>
            </a:pPr>
            <a:r>
              <a:rPr lang="en-US" sz="2400" b="1" u="sng" dirty="0">
                <a:solidFill>
                  <a:srgbClr val="0070C0"/>
                </a:solidFill>
                <a:latin typeface="Arial" panose="020B0604020202020204" pitchFamily="34" charset="0"/>
                <a:cs typeface="Arial" panose="020B0604020202020204" pitchFamily="34" charset="0"/>
              </a:rPr>
              <a:t>TÀI LIỆU </a:t>
            </a:r>
            <a:r>
              <a:rPr lang="en-US" sz="2400" b="1" u="sng" dirty="0" err="1">
                <a:solidFill>
                  <a:srgbClr val="0070C0"/>
                </a:solidFill>
                <a:latin typeface="Arial" panose="020B0604020202020204" pitchFamily="34" charset="0"/>
                <a:cs typeface="Arial" panose="020B0604020202020204" pitchFamily="34" charset="0"/>
              </a:rPr>
              <a:t>BỔ</a:t>
            </a:r>
            <a:r>
              <a:rPr lang="en-US" sz="2400" b="1" u="sng" dirty="0">
                <a:solidFill>
                  <a:srgbClr val="0070C0"/>
                </a:solidFill>
                <a:latin typeface="Arial" panose="020B0604020202020204" pitchFamily="34" charset="0"/>
                <a:cs typeface="Arial" panose="020B0604020202020204" pitchFamily="34" charset="0"/>
              </a:rPr>
              <a:t> </a:t>
            </a:r>
            <a:r>
              <a:rPr lang="en-US" sz="2400" b="1" u="sng" dirty="0" err="1">
                <a:solidFill>
                  <a:srgbClr val="0070C0"/>
                </a:solidFill>
                <a:latin typeface="Arial" panose="020B0604020202020204" pitchFamily="34" charset="0"/>
                <a:cs typeface="Arial" panose="020B0604020202020204" pitchFamily="34" charset="0"/>
              </a:rPr>
              <a:t>TRỢ</a:t>
            </a:r>
            <a:r>
              <a:rPr lang="en-US" sz="2400" b="1" u="sng" dirty="0">
                <a:solidFill>
                  <a:srgbClr val="0070C0"/>
                </a:solidFill>
                <a:latin typeface="Arial" panose="020B0604020202020204" pitchFamily="34" charset="0"/>
                <a:cs typeface="Arial" panose="020B0604020202020204" pitchFamily="34" charset="0"/>
              </a:rPr>
              <a:t> </a:t>
            </a:r>
            <a:r>
              <a:rPr lang="en-US" sz="2400" b="1" u="sng" dirty="0" err="1">
                <a:solidFill>
                  <a:srgbClr val="0070C0"/>
                </a:solidFill>
                <a:latin typeface="Arial" panose="020B0604020202020204" pitchFamily="34" charset="0"/>
                <a:cs typeface="Arial" panose="020B0604020202020204" pitchFamily="34" charset="0"/>
              </a:rPr>
              <a:t>KHÁC</a:t>
            </a:r>
            <a:endParaRPr lang="en-US" sz="2400" u="sng" dirty="0">
              <a:solidFill>
                <a:srgbClr val="0070C0"/>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2" cstate="print">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tretch>
            <a:fillRect/>
          </a:stretch>
        </p:blipFill>
        <p:spPr>
          <a:xfrm>
            <a:off x="523084" y="4346390"/>
            <a:ext cx="1463391" cy="1463391"/>
          </a:xfrm>
          <a:prstGeom prst="rect">
            <a:avLst/>
          </a:prstGeom>
          <a:effectLst>
            <a:glow rad="660400">
              <a:schemeClr val="accent1">
                <a:alpha val="22000"/>
              </a:schemeClr>
            </a:glow>
          </a:effectLst>
        </p:spPr>
      </p:pic>
      <p:sp>
        <p:nvSpPr>
          <p:cNvPr id="5" name="Rounded Rectangle 4"/>
          <p:cNvSpPr/>
          <p:nvPr/>
        </p:nvSpPr>
        <p:spPr>
          <a:xfrm>
            <a:off x="6197601" y="3960480"/>
            <a:ext cx="642465" cy="179721"/>
          </a:xfrm>
          <a:prstGeom prst="roundRect">
            <a:avLst/>
          </a:prstGeom>
          <a:solidFill>
            <a:schemeClr val="accent1">
              <a:lumMod val="40000"/>
              <a:lumOff val="6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6" name="Rounded Rectangle 5"/>
          <p:cNvSpPr/>
          <p:nvPr/>
        </p:nvSpPr>
        <p:spPr>
          <a:xfrm>
            <a:off x="6096000" y="2540650"/>
            <a:ext cx="642465" cy="179721"/>
          </a:xfrm>
          <a:prstGeom prst="roundRect">
            <a:avLst/>
          </a:prstGeom>
          <a:solidFill>
            <a:srgbClr val="FADAE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7" name="Rounded Rectangle 6"/>
          <p:cNvSpPr/>
          <p:nvPr/>
        </p:nvSpPr>
        <p:spPr>
          <a:xfrm>
            <a:off x="2844800" y="3505717"/>
            <a:ext cx="3454400" cy="1112211"/>
          </a:xfrm>
          <a:prstGeom prst="roundRect">
            <a:avLst/>
          </a:prstGeom>
          <a:solidFill>
            <a:schemeClr val="accent1">
              <a:lumMod val="40000"/>
              <a:lumOff val="6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8" name="Rounded Rectangle 7"/>
          <p:cNvSpPr/>
          <p:nvPr/>
        </p:nvSpPr>
        <p:spPr>
          <a:xfrm>
            <a:off x="2844800" y="2081648"/>
            <a:ext cx="3454400" cy="1060889"/>
          </a:xfrm>
          <a:prstGeom prst="roundRect">
            <a:avLst/>
          </a:prstGeom>
          <a:solidFill>
            <a:srgbClr val="FADAE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9" name="Rectangle 8"/>
          <p:cNvSpPr/>
          <p:nvPr/>
        </p:nvSpPr>
        <p:spPr>
          <a:xfrm>
            <a:off x="3588628" y="2266029"/>
            <a:ext cx="2175596" cy="400110"/>
          </a:xfrm>
          <a:prstGeom prst="rect">
            <a:avLst/>
          </a:prstGeom>
        </p:spPr>
        <p:txBody>
          <a:bodyPr wrap="none">
            <a:spAutoFit/>
          </a:bodyPr>
          <a:lstStyle/>
          <a:p>
            <a:r>
              <a:rPr lang="en-US" sz="2000" b="1">
                <a:solidFill>
                  <a:srgbClr val="002060"/>
                </a:solidFill>
                <a:latin typeface="Arial" panose="020B0604020202020204" pitchFamily="34" charset="0"/>
                <a:cs typeface="Arial" panose="020B0604020202020204" pitchFamily="34" charset="0"/>
              </a:rPr>
              <a:t>Tập viết 2 </a:t>
            </a:r>
            <a:r>
              <a:rPr lang="en-US" sz="2000">
                <a:solidFill>
                  <a:srgbClr val="002060"/>
                </a:solidFill>
                <a:latin typeface="Arial" panose="020B0604020202020204" pitchFamily="34" charset="0"/>
                <a:cs typeface="Arial" panose="020B0604020202020204" pitchFamily="34" charset="0"/>
              </a:rPr>
              <a:t>(2 tập)</a:t>
            </a:r>
          </a:p>
        </p:txBody>
      </p:sp>
      <p:sp>
        <p:nvSpPr>
          <p:cNvPr id="11" name="Rectangle 10"/>
          <p:cNvSpPr/>
          <p:nvPr/>
        </p:nvSpPr>
        <p:spPr>
          <a:xfrm>
            <a:off x="3098060" y="3743805"/>
            <a:ext cx="3004733" cy="707886"/>
          </a:xfrm>
          <a:prstGeom prst="rect">
            <a:avLst/>
          </a:prstGeom>
        </p:spPr>
        <p:txBody>
          <a:bodyPr wrap="none">
            <a:spAutoFit/>
          </a:bodyPr>
          <a:lstStyle/>
          <a:p>
            <a:pPr algn="ctr"/>
            <a:r>
              <a:rPr lang="en-US" sz="2000" b="1">
                <a:solidFill>
                  <a:srgbClr val="002060"/>
                </a:solidFill>
                <a:latin typeface="Arial" panose="020B0604020202020204" pitchFamily="34" charset="0"/>
                <a:cs typeface="Arial" panose="020B0604020202020204" pitchFamily="34" charset="0"/>
              </a:rPr>
              <a:t>Vở bài tập Tiếng Việt 2 </a:t>
            </a:r>
          </a:p>
          <a:p>
            <a:pPr algn="ctr"/>
            <a:r>
              <a:rPr lang="en-US" sz="2000">
                <a:solidFill>
                  <a:srgbClr val="002060"/>
                </a:solidFill>
                <a:latin typeface="Arial" panose="020B0604020202020204" pitchFamily="34" charset="0"/>
                <a:cs typeface="Arial" panose="020B0604020202020204" pitchFamily="34" charset="0"/>
              </a:rPr>
              <a:t>(2 tập)</a:t>
            </a:r>
          </a:p>
        </p:txBody>
      </p:sp>
      <p:sp>
        <p:nvSpPr>
          <p:cNvPr id="12" name="Rectangle 11"/>
          <p:cNvSpPr/>
          <p:nvPr/>
        </p:nvSpPr>
        <p:spPr>
          <a:xfrm>
            <a:off x="6738464" y="2216652"/>
            <a:ext cx="5047136" cy="824008"/>
          </a:xfrm>
          <a:prstGeom prst="rect">
            <a:avLst/>
          </a:prstGeom>
          <a:solidFill>
            <a:srgbClr val="FADAE2"/>
          </a:solidFill>
          <a:ln>
            <a:noFill/>
          </a:ln>
          <a:effectLst/>
          <a:scene3d>
            <a:camera prst="orthographicFront">
              <a:rot lat="0" lon="0" rev="0"/>
            </a:camera>
            <a:lightRig rig="contrasting" dir="t">
              <a:rot lat="0" lon="0" rev="7800000"/>
            </a:lightRig>
          </a:scene3d>
          <a:sp3d>
            <a:bevelT w="139700" h="139700"/>
          </a:sp3d>
        </p:spPr>
        <p:txBody>
          <a:bodyPr wrap="square">
            <a:spAutoFit/>
          </a:bodyPr>
          <a:lstStyle/>
          <a:p>
            <a:pPr algn="just">
              <a:lnSpc>
                <a:spcPct val="125000"/>
              </a:lnSpc>
            </a:pPr>
            <a:r>
              <a:rPr lang="en-US" sz="2000">
                <a:latin typeface="Arial" panose="020B0604020202020204" pitchFamily="34" charset="0"/>
                <a:cs typeface="Arial" panose="020B0604020202020204" pitchFamily="34" charset="0"/>
              </a:rPr>
              <a:t>Bám sát trình tự tập viết chữ hoa và viết câu ứng dụng trong SHS Tiếng Việt 2.</a:t>
            </a:r>
            <a:endParaRPr lang="en-US" sz="2000" dirty="0">
              <a:latin typeface="Arial" panose="020B0604020202020204" pitchFamily="34" charset="0"/>
              <a:cs typeface="Arial" panose="020B0604020202020204" pitchFamily="34" charset="0"/>
            </a:endParaRPr>
          </a:p>
        </p:txBody>
      </p:sp>
      <p:sp>
        <p:nvSpPr>
          <p:cNvPr id="13" name="Rectangle 12"/>
          <p:cNvSpPr/>
          <p:nvPr/>
        </p:nvSpPr>
        <p:spPr>
          <a:xfrm>
            <a:off x="6738464" y="3632200"/>
            <a:ext cx="5047136" cy="824008"/>
          </a:xfrm>
          <a:prstGeom prst="rect">
            <a:avLst/>
          </a:prstGeom>
          <a:solidFill>
            <a:schemeClr val="accent1">
              <a:lumMod val="40000"/>
              <a:lumOff val="60000"/>
            </a:schemeClr>
          </a:solidFill>
          <a:ln>
            <a:noFill/>
          </a:ln>
          <a:effectLst/>
          <a:scene3d>
            <a:camera prst="orthographicFront">
              <a:rot lat="0" lon="0" rev="0"/>
            </a:camera>
            <a:lightRig rig="contrasting" dir="t">
              <a:rot lat="0" lon="0" rev="7800000"/>
            </a:lightRig>
          </a:scene3d>
          <a:sp3d>
            <a:bevelT w="139700" h="139700"/>
          </a:sp3d>
        </p:spPr>
        <p:txBody>
          <a:bodyPr wrap="square">
            <a:spAutoFit/>
          </a:bodyPr>
          <a:lstStyle/>
          <a:p>
            <a:pPr algn="just">
              <a:lnSpc>
                <a:spcPct val="125000"/>
              </a:lnSpc>
            </a:pPr>
            <a:r>
              <a:rPr lang="en-US" sz="2000">
                <a:latin typeface="Arial" panose="020B0604020202020204" pitchFamily="34" charset="0"/>
                <a:cs typeface="Arial" panose="020B0604020202020204" pitchFamily="34" charset="0"/>
              </a:rPr>
              <a:t>Bám sát các hoạt động ở trong SHS. </a:t>
            </a:r>
          </a:p>
          <a:p>
            <a:pPr algn="just">
              <a:lnSpc>
                <a:spcPct val="125000"/>
              </a:lnSpc>
            </a:pPr>
            <a:r>
              <a:rPr lang="en-US" sz="2000">
                <a:latin typeface="Arial" panose="020B0604020202020204" pitchFamily="34" charset="0"/>
                <a:cs typeface="Arial" panose="020B0604020202020204" pitchFamily="34" charset="0"/>
              </a:rPr>
              <a:t>Các dạng bài tập phong phú sinh động. </a:t>
            </a:r>
          </a:p>
        </p:txBody>
      </p:sp>
    </p:spTree>
    <p:extLst>
      <p:ext uri="{BB962C8B-B14F-4D97-AF65-F5344CB8AC3E}">
        <p14:creationId xmlns:p14="http://schemas.microsoft.com/office/powerpoint/2010/main" val="74909942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7" grpId="0" animBg="1"/>
      <p:bldP spid="8" grpId="0" animBg="1"/>
      <p:bldP spid="9" grpId="0"/>
      <p:bldP spid="11" grpId="0"/>
      <p:bldP spid="12" grpId="0" animBg="1"/>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2193031" y="61302"/>
            <a:ext cx="8534400" cy="769756"/>
          </a:xfrm>
          <a:prstGeom prst="roundRect">
            <a:avLst/>
          </a:prstGeom>
          <a:solidFill>
            <a:srgbClr val="66FF66"/>
          </a:solidFill>
          <a:ln>
            <a:no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000">
              <a:solidFill>
                <a:prstClr val="black"/>
              </a:solidFill>
              <a:latin typeface="Arial" panose="020B0604020202020204" pitchFamily="34" charset="0"/>
              <a:cs typeface="Arial" panose="020B0604020202020204" pitchFamily="34" charset="0"/>
            </a:endParaRPr>
          </a:p>
        </p:txBody>
      </p:sp>
      <p:sp>
        <p:nvSpPr>
          <p:cNvPr id="4" name="Rectangle 3"/>
          <p:cNvSpPr/>
          <p:nvPr/>
        </p:nvSpPr>
        <p:spPr>
          <a:xfrm>
            <a:off x="3374502" y="246125"/>
            <a:ext cx="5085303" cy="400110"/>
          </a:xfrm>
          <a:prstGeom prst="rect">
            <a:avLst/>
          </a:prstGeom>
        </p:spPr>
        <p:txBody>
          <a:bodyPr wrap="none">
            <a:spAutoFit/>
          </a:bodyPr>
          <a:lstStyle/>
          <a:p>
            <a:r>
              <a:rPr lang="vi-VN" sz="2000" b="1" dirty="0">
                <a:solidFill>
                  <a:srgbClr val="002060"/>
                </a:solidFill>
                <a:latin typeface="Arial" panose="020B0604020202020204" pitchFamily="34" charset="0"/>
                <a:cs typeface="Arial" panose="020B0604020202020204" pitchFamily="34" charset="0"/>
              </a:rPr>
              <a:t>Truy cập: https://hanhtrangso.nxbgd.vn/</a:t>
            </a:r>
            <a:endParaRPr lang="en-US" sz="2000" b="1" dirty="0">
              <a:solidFill>
                <a:srgbClr val="002060"/>
              </a:solidFill>
              <a:latin typeface="Arial" panose="020B0604020202020204" pitchFamily="34" charset="0"/>
              <a:cs typeface="Arial" panose="020B0604020202020204" pitchFamily="34" charset="0"/>
            </a:endParaRPr>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607" y="4691396"/>
            <a:ext cx="2008182" cy="1547749"/>
          </a:xfrm>
          <a:prstGeom prst="rect">
            <a:avLst/>
          </a:prstGeom>
          <a:effectLst>
            <a:outerShdw blurRad="63500" sx="102000" sy="102000" algn="ctr" rotWithShape="0">
              <a:prstClr val="black">
                <a:alpha val="40000"/>
              </a:prstClr>
            </a:outerShdw>
          </a:effectLst>
        </p:spPr>
      </p:pic>
      <p:sp>
        <p:nvSpPr>
          <p:cNvPr id="2" name="Rectangle 1"/>
          <p:cNvSpPr/>
          <p:nvPr/>
        </p:nvSpPr>
        <p:spPr>
          <a:xfrm>
            <a:off x="405607" y="102913"/>
            <a:ext cx="1650309" cy="161386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scene3d>
              <a:camera prst="orthographicFront"/>
              <a:lightRig rig="threePt" dir="t"/>
            </a:scene3d>
            <a:sp3d extrusionH="57150">
              <a:bevelT w="38100" h="38100"/>
            </a:sp3d>
          </a:bodyPr>
          <a:lstStyle/>
          <a:p>
            <a:pPr algn="ctr"/>
            <a:r>
              <a:rPr lang="vi-VN" sz="2800" dirty="0" smtClean="0"/>
              <a:t>HỌC LIỆU</a:t>
            </a:r>
            <a:endParaRPr lang="en-US" sz="2800" dirty="0"/>
          </a:p>
        </p:txBody>
      </p:sp>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3030" y="909847"/>
            <a:ext cx="8340519" cy="5746508"/>
          </a:xfrm>
          <a:prstGeom prst="rect">
            <a:avLst/>
          </a:prstGeom>
        </p:spPr>
      </p:pic>
      <p:sp>
        <p:nvSpPr>
          <p:cNvPr id="27" name="Curved Left Arrow 26"/>
          <p:cNvSpPr/>
          <p:nvPr/>
        </p:nvSpPr>
        <p:spPr>
          <a:xfrm flipH="1">
            <a:off x="1750763" y="2148396"/>
            <a:ext cx="493915" cy="479394"/>
          </a:xfrm>
          <a:prstGeom prst="curvedLef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
        <p:nvSpPr>
          <p:cNvPr id="30" name="Curved Left Arrow 29"/>
          <p:cNvSpPr/>
          <p:nvPr/>
        </p:nvSpPr>
        <p:spPr>
          <a:xfrm flipH="1">
            <a:off x="1808958" y="4369293"/>
            <a:ext cx="493915" cy="479394"/>
          </a:xfrm>
          <a:prstGeom prst="curvedLef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
        <p:nvSpPr>
          <p:cNvPr id="31" name="Curved Left Arrow 30"/>
          <p:cNvSpPr/>
          <p:nvPr/>
        </p:nvSpPr>
        <p:spPr>
          <a:xfrm flipH="1">
            <a:off x="9596154" y="1601373"/>
            <a:ext cx="493915" cy="479394"/>
          </a:xfrm>
          <a:prstGeom prst="curvedLef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829653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45"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2000"/>
                                        <p:tgtEl>
                                          <p:spTgt spid="29"/>
                                        </p:tgtEl>
                                      </p:cBhvr>
                                    </p:animEffect>
                                    <p:anim calcmode="lin" valueType="num">
                                      <p:cBhvr>
                                        <p:cTn id="14" dur="2000" fill="hold"/>
                                        <p:tgtEl>
                                          <p:spTgt spid="29"/>
                                        </p:tgtEl>
                                        <p:attrNameLst>
                                          <p:attrName>ppt_w</p:attrName>
                                        </p:attrNameLst>
                                      </p:cBhvr>
                                      <p:tavLst>
                                        <p:tav tm="0" fmla="#ppt_w*sin(2.5*pi*$)">
                                          <p:val>
                                            <p:fltVal val="0"/>
                                          </p:val>
                                        </p:tav>
                                        <p:tav tm="100000">
                                          <p:val>
                                            <p:fltVal val="1"/>
                                          </p:val>
                                        </p:tav>
                                      </p:tavLst>
                                    </p:anim>
                                    <p:anim calcmode="lin" valueType="num">
                                      <p:cBhvr>
                                        <p:cTn id="15" dur="2000" fill="hold"/>
                                        <p:tgtEl>
                                          <p:spTgt spid="2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3965" y="217922"/>
            <a:ext cx="10761783" cy="2308324"/>
          </a:xfrm>
          <a:prstGeom prst="rect">
            <a:avLst/>
          </a:prstGeom>
        </p:spPr>
        <p:txBody>
          <a:bodyPr wrap="square">
            <a:spAutoFit/>
          </a:bodyPr>
          <a:lstStyle/>
          <a:p>
            <a:pPr algn="ctr"/>
            <a:r>
              <a:rPr lang="vi-VN" sz="3600" i="1" dirty="0" smtClean="0">
                <a:latin typeface="+mj-lt"/>
              </a:rPr>
              <a:t>Thứ hai ngày ..... tháng .... năm ....</a:t>
            </a:r>
          </a:p>
          <a:p>
            <a:pPr algn="ctr"/>
            <a:r>
              <a:rPr lang="vi-VN" sz="3600" b="1" u="sng" dirty="0" smtClean="0">
                <a:latin typeface="+mj-lt"/>
              </a:rPr>
              <a:t>Tiếng Việt</a:t>
            </a:r>
          </a:p>
          <a:p>
            <a:pPr algn="ctr"/>
            <a:r>
              <a:rPr lang="vi-VN" sz="3600" b="1" u="sng" dirty="0" smtClean="0">
                <a:latin typeface="+mj-lt"/>
              </a:rPr>
              <a:t>Bài 1:</a:t>
            </a:r>
            <a:r>
              <a:rPr lang="vi-VN" sz="3600" b="1" dirty="0" smtClean="0">
                <a:latin typeface="+mj-lt"/>
              </a:rPr>
              <a:t> Tôi là học sinh lớp 2 (Tiết 1+2)</a:t>
            </a:r>
          </a:p>
          <a:p>
            <a:r>
              <a:rPr lang="vi-VN" sz="3600" b="1" dirty="0" smtClean="0">
                <a:latin typeface="+mj-lt"/>
              </a:rPr>
              <a:t>Đọc: </a:t>
            </a:r>
            <a:r>
              <a:rPr lang="vi-VN" sz="3600" i="1" dirty="0" smtClean="0">
                <a:latin typeface="+mj-lt"/>
              </a:rPr>
              <a:t>Tôi là học sinh lớp 2</a:t>
            </a:r>
          </a:p>
        </p:txBody>
      </p:sp>
      <p:sp>
        <p:nvSpPr>
          <p:cNvPr id="3" name="Rectangle 2"/>
          <p:cNvSpPr/>
          <p:nvPr/>
        </p:nvSpPr>
        <p:spPr>
          <a:xfrm>
            <a:off x="823965" y="3145054"/>
            <a:ext cx="10761783" cy="2862322"/>
          </a:xfrm>
          <a:prstGeom prst="rect">
            <a:avLst/>
          </a:prstGeom>
        </p:spPr>
        <p:txBody>
          <a:bodyPr wrap="square">
            <a:spAutoFit/>
          </a:bodyPr>
          <a:lstStyle/>
          <a:p>
            <a:pPr algn="ctr"/>
            <a:r>
              <a:rPr lang="vi-VN" sz="3600" i="1" dirty="0">
                <a:latin typeface="+mj-lt"/>
              </a:rPr>
              <a:t>Thứ ba ngày ..... tháng .... năm ....</a:t>
            </a:r>
          </a:p>
          <a:p>
            <a:pPr algn="ctr"/>
            <a:r>
              <a:rPr lang="vi-VN" sz="3600" b="1" u="sng" dirty="0">
                <a:latin typeface="+mj-lt"/>
              </a:rPr>
              <a:t>Tiếng Việt</a:t>
            </a:r>
          </a:p>
          <a:p>
            <a:pPr algn="ctr"/>
            <a:r>
              <a:rPr lang="vi-VN" sz="3600" b="1" u="sng" dirty="0">
                <a:latin typeface="+mj-lt"/>
              </a:rPr>
              <a:t>Bài 1:</a:t>
            </a:r>
            <a:r>
              <a:rPr lang="vi-VN" sz="3600" b="1" dirty="0">
                <a:latin typeface="+mj-lt"/>
              </a:rPr>
              <a:t> Tôi là học sinh lớp 2 (Tiết 3 + 4)</a:t>
            </a:r>
          </a:p>
          <a:p>
            <a:r>
              <a:rPr lang="vi-VN" sz="3600" b="1" dirty="0">
                <a:latin typeface="+mj-lt"/>
              </a:rPr>
              <a:t>Viết: </a:t>
            </a:r>
            <a:r>
              <a:rPr lang="vi-VN" sz="3600" dirty="0">
                <a:latin typeface="+mj-lt"/>
              </a:rPr>
              <a:t>Viết chữ hoa A</a:t>
            </a:r>
          </a:p>
          <a:p>
            <a:r>
              <a:rPr lang="vi-VN" sz="3600" b="1" dirty="0">
                <a:latin typeface="+mj-lt"/>
              </a:rPr>
              <a:t>Nghe – nói: </a:t>
            </a:r>
            <a:r>
              <a:rPr lang="vi-VN" sz="3600" i="1" dirty="0">
                <a:latin typeface="+mj-lt"/>
              </a:rPr>
              <a:t>Những ngày hè của em.</a:t>
            </a:r>
          </a:p>
        </p:txBody>
      </p:sp>
    </p:spTree>
    <p:extLst>
      <p:ext uri="{BB962C8B-B14F-4D97-AF65-F5344CB8AC3E}">
        <p14:creationId xmlns:p14="http://schemas.microsoft.com/office/powerpoint/2010/main" val="135595138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2966" y="217922"/>
            <a:ext cx="11445765" cy="6678751"/>
          </a:xfrm>
          <a:prstGeom prst="rect">
            <a:avLst/>
          </a:prstGeom>
        </p:spPr>
        <p:txBody>
          <a:bodyPr wrap="square">
            <a:spAutoFit/>
          </a:bodyPr>
          <a:lstStyle/>
          <a:p>
            <a:pPr algn="ctr"/>
            <a:r>
              <a:rPr lang="vi-VN" sz="3200" i="1" dirty="0" smtClean="0">
                <a:solidFill>
                  <a:prstClr val="black"/>
                </a:solidFill>
                <a:latin typeface="Times New Roman"/>
              </a:rPr>
              <a:t>Thứ hai ngày ..... tháng .... năm ....</a:t>
            </a:r>
          </a:p>
          <a:p>
            <a:pPr algn="ctr"/>
            <a:r>
              <a:rPr lang="vi-VN" sz="3200" b="1" u="sng" dirty="0" smtClean="0">
                <a:solidFill>
                  <a:prstClr val="black"/>
                </a:solidFill>
                <a:latin typeface="Times New Roman"/>
              </a:rPr>
              <a:t>Tiếng Việt</a:t>
            </a:r>
          </a:p>
          <a:p>
            <a:pPr algn="ctr"/>
            <a:r>
              <a:rPr lang="vi-VN" sz="3200" b="1" u="sng" dirty="0" smtClean="0">
                <a:solidFill>
                  <a:prstClr val="black"/>
                </a:solidFill>
                <a:latin typeface="Times New Roman"/>
              </a:rPr>
              <a:t>Bài 1:</a:t>
            </a:r>
            <a:r>
              <a:rPr lang="vi-VN" sz="3200" b="1" dirty="0" smtClean="0">
                <a:solidFill>
                  <a:prstClr val="black"/>
                </a:solidFill>
                <a:latin typeface="Times New Roman"/>
              </a:rPr>
              <a:t> Tôi là học sinh lớp 2 (Tiết 1+2)</a:t>
            </a:r>
          </a:p>
          <a:p>
            <a:pPr marL="857250" indent="-857250">
              <a:buAutoNum type="romanUcPeriod"/>
            </a:pPr>
            <a:r>
              <a:rPr lang="vi-VN" sz="3200" b="1" dirty="0" smtClean="0">
                <a:solidFill>
                  <a:prstClr val="black"/>
                </a:solidFill>
                <a:latin typeface="Times New Roman"/>
              </a:rPr>
              <a:t>Mục tiêu:</a:t>
            </a:r>
          </a:p>
          <a:p>
            <a:pPr marL="857250" indent="-857250">
              <a:buAutoNum type="romanUcPeriod"/>
            </a:pPr>
            <a:r>
              <a:rPr lang="vi-VN" sz="3200" b="1" dirty="0" smtClean="0">
                <a:solidFill>
                  <a:prstClr val="black"/>
                </a:solidFill>
                <a:latin typeface="Times New Roman"/>
              </a:rPr>
              <a:t>Chuẩn bị:</a:t>
            </a:r>
          </a:p>
          <a:p>
            <a:pPr marL="857250" indent="-857250">
              <a:buAutoNum type="romanUcPeriod"/>
            </a:pPr>
            <a:r>
              <a:rPr lang="vi-VN" sz="3200" b="1" dirty="0" smtClean="0">
                <a:solidFill>
                  <a:prstClr val="black"/>
                </a:solidFill>
                <a:latin typeface="Times New Roman"/>
              </a:rPr>
              <a:t>Các hoạt động dạy học:</a:t>
            </a:r>
          </a:p>
          <a:p>
            <a:pPr marL="571500" indent="-571500">
              <a:buFont typeface="Arial" charset="0"/>
              <a:buChar char="•"/>
            </a:pPr>
            <a:r>
              <a:rPr lang="vi-VN" sz="3200" dirty="0" smtClean="0">
                <a:solidFill>
                  <a:prstClr val="black"/>
                </a:solidFill>
                <a:latin typeface="Times New Roman"/>
              </a:rPr>
              <a:t>Khởi động</a:t>
            </a:r>
          </a:p>
          <a:p>
            <a:r>
              <a:rPr lang="vi-VN" sz="3200" b="1" dirty="0" smtClean="0">
                <a:solidFill>
                  <a:prstClr val="black"/>
                </a:solidFill>
                <a:latin typeface="Times New Roman"/>
              </a:rPr>
              <a:t>Hoạt động 1: </a:t>
            </a:r>
            <a:r>
              <a:rPr lang="vi-VN" sz="3200" dirty="0" smtClean="0">
                <a:solidFill>
                  <a:prstClr val="black"/>
                </a:solidFill>
                <a:latin typeface="Times New Roman"/>
              </a:rPr>
              <a:t>Đọc bài Tôi là học sinh lớp 2</a:t>
            </a:r>
          </a:p>
          <a:p>
            <a:r>
              <a:rPr lang="vi-VN" sz="3200" b="1" dirty="0" smtClean="0">
                <a:solidFill>
                  <a:prstClr val="black"/>
                </a:solidFill>
                <a:latin typeface="Times New Roman"/>
              </a:rPr>
              <a:t>Hoạt động 2: </a:t>
            </a:r>
            <a:r>
              <a:rPr lang="vi-VN" sz="3200" dirty="0" smtClean="0">
                <a:solidFill>
                  <a:prstClr val="black"/>
                </a:solidFill>
                <a:latin typeface="Times New Roman"/>
              </a:rPr>
              <a:t>Trả lời câu hỏi</a:t>
            </a:r>
          </a:p>
          <a:p>
            <a:r>
              <a:rPr lang="vi-VN" sz="3200" b="1" dirty="0" smtClean="0">
                <a:solidFill>
                  <a:prstClr val="black"/>
                </a:solidFill>
                <a:latin typeface="Times New Roman"/>
              </a:rPr>
              <a:t>Hoạt động 3: </a:t>
            </a:r>
            <a:r>
              <a:rPr lang="vi-VN" sz="3200" dirty="0" smtClean="0">
                <a:solidFill>
                  <a:prstClr val="black"/>
                </a:solidFill>
                <a:latin typeface="Times New Roman"/>
              </a:rPr>
              <a:t>Luyện tập theo văn bản đọc.</a:t>
            </a:r>
          </a:p>
          <a:p>
            <a:r>
              <a:rPr lang="vi-VN" sz="3200" dirty="0" smtClean="0">
                <a:solidFill>
                  <a:prstClr val="black"/>
                </a:solidFill>
                <a:latin typeface="Times New Roman"/>
              </a:rPr>
              <a:t>Bài 1:</a:t>
            </a:r>
          </a:p>
          <a:p>
            <a:r>
              <a:rPr lang="vi-VN" sz="3200" dirty="0" smtClean="0">
                <a:solidFill>
                  <a:prstClr val="black"/>
                </a:solidFill>
                <a:latin typeface="Times New Roman"/>
              </a:rPr>
              <a:t>Bài 2:</a:t>
            </a:r>
          </a:p>
          <a:p>
            <a:r>
              <a:rPr lang="vi-VN" sz="3200" dirty="0" smtClean="0">
                <a:solidFill>
                  <a:prstClr val="black"/>
                </a:solidFill>
                <a:latin typeface="Times New Roman"/>
              </a:rPr>
              <a:t>* Củng cố dặn dò</a:t>
            </a:r>
          </a:p>
        </p:txBody>
      </p:sp>
    </p:spTree>
    <p:extLst>
      <p:ext uri="{BB962C8B-B14F-4D97-AF65-F5344CB8AC3E}">
        <p14:creationId xmlns:p14="http://schemas.microsoft.com/office/powerpoint/2010/main" val="342308619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1434" y="217922"/>
            <a:ext cx="11414235" cy="6001643"/>
          </a:xfrm>
          <a:prstGeom prst="rect">
            <a:avLst/>
          </a:prstGeom>
        </p:spPr>
        <p:txBody>
          <a:bodyPr wrap="square">
            <a:spAutoFit/>
          </a:bodyPr>
          <a:lstStyle/>
          <a:p>
            <a:pPr algn="ctr"/>
            <a:r>
              <a:rPr lang="vi-VN" sz="2400" i="1" dirty="0" smtClean="0">
                <a:solidFill>
                  <a:prstClr val="black"/>
                </a:solidFill>
                <a:latin typeface="Times New Roman"/>
              </a:rPr>
              <a:t>Thứ hai ngày ..... tháng .... năm ....</a:t>
            </a:r>
          </a:p>
          <a:p>
            <a:pPr algn="ctr"/>
            <a:r>
              <a:rPr lang="vi-VN" sz="2400" b="1" u="sng" dirty="0" smtClean="0">
                <a:solidFill>
                  <a:prstClr val="black"/>
                </a:solidFill>
                <a:latin typeface="Times New Roman"/>
              </a:rPr>
              <a:t>Tiếng Việt</a:t>
            </a:r>
          </a:p>
          <a:p>
            <a:pPr algn="ctr"/>
            <a:r>
              <a:rPr lang="vi-VN" sz="2400" b="1" u="sng" dirty="0" smtClean="0">
                <a:solidFill>
                  <a:prstClr val="black"/>
                </a:solidFill>
                <a:latin typeface="Times New Roman"/>
              </a:rPr>
              <a:t>Bài 1:</a:t>
            </a:r>
            <a:r>
              <a:rPr lang="vi-VN" sz="2400" b="1" dirty="0" smtClean="0">
                <a:solidFill>
                  <a:prstClr val="black"/>
                </a:solidFill>
                <a:latin typeface="Times New Roman"/>
              </a:rPr>
              <a:t> Tôi là học sinh lớp 2 (Tiết 3+4)</a:t>
            </a:r>
          </a:p>
          <a:p>
            <a:pPr marL="857250" indent="-857250">
              <a:buFontTx/>
              <a:buAutoNum type="romanUcPeriod"/>
            </a:pPr>
            <a:r>
              <a:rPr lang="vi-VN" sz="2400" b="1" dirty="0" smtClean="0">
                <a:solidFill>
                  <a:prstClr val="black"/>
                </a:solidFill>
                <a:latin typeface="Times New Roman"/>
              </a:rPr>
              <a:t>Mục tiêu:</a:t>
            </a:r>
          </a:p>
          <a:p>
            <a:pPr marL="857250" indent="-857250">
              <a:buFontTx/>
              <a:buAutoNum type="romanUcPeriod"/>
            </a:pPr>
            <a:r>
              <a:rPr lang="vi-VN" sz="2400" b="1" dirty="0" smtClean="0">
                <a:solidFill>
                  <a:prstClr val="black"/>
                </a:solidFill>
                <a:latin typeface="Times New Roman"/>
              </a:rPr>
              <a:t>Chuẩn bị:</a:t>
            </a:r>
          </a:p>
          <a:p>
            <a:pPr marL="857250" indent="-857250">
              <a:buFontTx/>
              <a:buAutoNum type="romanUcPeriod"/>
            </a:pPr>
            <a:r>
              <a:rPr lang="vi-VN" sz="2400" b="1" dirty="0" smtClean="0">
                <a:solidFill>
                  <a:prstClr val="black"/>
                </a:solidFill>
                <a:latin typeface="Times New Roman"/>
              </a:rPr>
              <a:t>Các hoạt động dạy học:</a:t>
            </a:r>
          </a:p>
          <a:p>
            <a:r>
              <a:rPr lang="vi-VN" sz="2400" dirty="0" smtClean="0">
                <a:solidFill>
                  <a:prstClr val="black"/>
                </a:solidFill>
                <a:latin typeface="Times New Roman"/>
              </a:rPr>
              <a:t>* Khởi động</a:t>
            </a:r>
          </a:p>
          <a:p>
            <a:r>
              <a:rPr lang="vi-VN" sz="2400" b="1" dirty="0" smtClean="0">
                <a:solidFill>
                  <a:prstClr val="black"/>
                </a:solidFill>
                <a:latin typeface="Times New Roman"/>
              </a:rPr>
              <a:t>Hoạt động 1: </a:t>
            </a:r>
            <a:r>
              <a:rPr lang="vi-VN" sz="2400" dirty="0" smtClean="0">
                <a:solidFill>
                  <a:prstClr val="black"/>
                </a:solidFill>
                <a:latin typeface="Times New Roman"/>
              </a:rPr>
              <a:t>Viết</a:t>
            </a:r>
          </a:p>
          <a:p>
            <a:r>
              <a:rPr lang="vi-VN" sz="2400" dirty="0" smtClean="0">
                <a:solidFill>
                  <a:prstClr val="black"/>
                </a:solidFill>
                <a:latin typeface="Times New Roman"/>
              </a:rPr>
              <a:t>Bài 1: Viết chữ hoa A</a:t>
            </a:r>
          </a:p>
          <a:p>
            <a:r>
              <a:rPr lang="vi-VN" sz="2400" dirty="0" smtClean="0">
                <a:solidFill>
                  <a:prstClr val="black"/>
                </a:solidFill>
                <a:latin typeface="Times New Roman"/>
              </a:rPr>
              <a:t>Bài 2: Viết ứng dụng: Ánh nắng ngập tràn.</a:t>
            </a:r>
          </a:p>
          <a:p>
            <a:r>
              <a:rPr lang="vi-VN" sz="2400" b="1" dirty="0" smtClean="0">
                <a:solidFill>
                  <a:prstClr val="black"/>
                </a:solidFill>
                <a:latin typeface="Times New Roman"/>
              </a:rPr>
              <a:t>Hoạt động 2: </a:t>
            </a:r>
            <a:r>
              <a:rPr lang="vi-VN" sz="2400" dirty="0" smtClean="0">
                <a:solidFill>
                  <a:prstClr val="black"/>
                </a:solidFill>
                <a:latin typeface="Times New Roman"/>
              </a:rPr>
              <a:t>Nghe – nói: Những ngày hè của em.</a:t>
            </a:r>
          </a:p>
          <a:p>
            <a:r>
              <a:rPr lang="vi-VN" sz="2400" dirty="0" smtClean="0">
                <a:solidFill>
                  <a:prstClr val="black"/>
                </a:solidFill>
                <a:latin typeface="Times New Roman"/>
              </a:rPr>
              <a:t>Bài 1:</a:t>
            </a:r>
          </a:p>
          <a:p>
            <a:r>
              <a:rPr lang="vi-VN" sz="2400" dirty="0" smtClean="0">
                <a:solidFill>
                  <a:prstClr val="black"/>
                </a:solidFill>
                <a:latin typeface="Times New Roman"/>
              </a:rPr>
              <a:t>Bài 2:</a:t>
            </a:r>
          </a:p>
          <a:p>
            <a:r>
              <a:rPr lang="vi-VN" sz="2400" b="1" dirty="0" smtClean="0">
                <a:solidFill>
                  <a:prstClr val="black"/>
                </a:solidFill>
                <a:latin typeface="Times New Roman"/>
              </a:rPr>
              <a:t>Hoạt động 3: </a:t>
            </a:r>
            <a:r>
              <a:rPr lang="vi-VN" sz="2400" dirty="0" smtClean="0">
                <a:solidFill>
                  <a:prstClr val="black"/>
                </a:solidFill>
                <a:latin typeface="Times New Roman"/>
              </a:rPr>
              <a:t>Vận dụng.</a:t>
            </a:r>
          </a:p>
          <a:p>
            <a:r>
              <a:rPr lang="vi-VN" sz="2400" dirty="0" smtClean="0">
                <a:solidFill>
                  <a:prstClr val="black"/>
                </a:solidFill>
                <a:latin typeface="Times New Roman"/>
              </a:rPr>
              <a:t>Viết 2-3 câu về những ngày hè của em.</a:t>
            </a:r>
          </a:p>
          <a:p>
            <a:r>
              <a:rPr lang="vi-VN" sz="2400" dirty="0" smtClean="0">
                <a:solidFill>
                  <a:prstClr val="black"/>
                </a:solidFill>
                <a:latin typeface="Times New Roman"/>
              </a:rPr>
              <a:t>* Củng cố dặn dò</a:t>
            </a:r>
          </a:p>
        </p:txBody>
      </p:sp>
    </p:spTree>
    <p:extLst>
      <p:ext uri="{BB962C8B-B14F-4D97-AF65-F5344CB8AC3E}">
        <p14:creationId xmlns:p14="http://schemas.microsoft.com/office/powerpoint/2010/main" val="365098562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486150" y="3084985"/>
            <a:ext cx="8128000" cy="461665"/>
          </a:xfrm>
          <a:prstGeom prst="rect">
            <a:avLst/>
          </a:prstGeom>
        </p:spPr>
        <p:txBody>
          <a:bodyPr wrap="square">
            <a:spAutoFit/>
          </a:bodyPr>
          <a:lstStyle/>
          <a:p>
            <a:r>
              <a:rPr lang="en-US" sz="2400" dirty="0">
                <a:solidFill>
                  <a:schemeClr val="tx1">
                    <a:lumMod val="50000"/>
                  </a:schemeClr>
                </a:solidFill>
                <a:latin typeface="Arial" panose="020B0604020202020204" pitchFamily="34" charset="0"/>
                <a:ea typeface="Cambria" panose="02040503050406030204" pitchFamily="18" charset="0"/>
                <a:cs typeface="Arial" panose="020B0604020202020204" pitchFamily="34" charset="0"/>
              </a:rPr>
              <a:t>T</a:t>
            </a:r>
            <a:r>
              <a:rPr lang="vi-VN" sz="2400" dirty="0">
                <a:solidFill>
                  <a:schemeClr val="tx1">
                    <a:lumMod val="50000"/>
                  </a:schemeClr>
                </a:solidFill>
                <a:latin typeface="Arial" panose="020B0604020202020204" pitchFamily="34" charset="0"/>
                <a:ea typeface="Cambria" panose="02040503050406030204" pitchFamily="18" charset="0"/>
                <a:cs typeface="Arial" panose="020B0604020202020204" pitchFamily="34" charset="0"/>
              </a:rPr>
              <a:t>ổ chức theo các hoạt động đọc, viết, nói và nghe.</a:t>
            </a:r>
            <a:endParaRPr lang="en-US" sz="2400" dirty="0">
              <a:solidFill>
                <a:srgbClr val="FFFF00"/>
              </a:solidFill>
              <a:latin typeface="Arial" panose="020B0604020202020204" pitchFamily="34" charset="0"/>
              <a:cs typeface="Arial" panose="020B0604020202020204" pitchFamily="34" charset="0"/>
            </a:endParaRPr>
          </a:p>
        </p:txBody>
      </p:sp>
      <p:sp>
        <p:nvSpPr>
          <p:cNvPr id="20" name="Rectangle 19"/>
          <p:cNvSpPr/>
          <p:nvPr/>
        </p:nvSpPr>
        <p:spPr>
          <a:xfrm>
            <a:off x="1746998" y="1224625"/>
            <a:ext cx="9134408" cy="913199"/>
          </a:xfrm>
          <a:prstGeom prst="rect">
            <a:avLst/>
          </a:prstGeom>
        </p:spPr>
        <p:txBody>
          <a:bodyPr wrap="square">
            <a:spAutoFit/>
          </a:bodyPr>
          <a:lstStyle/>
          <a:p>
            <a:pPr algn="just"/>
            <a:r>
              <a:rPr lang="en-US" sz="2667" dirty="0" err="1">
                <a:solidFill>
                  <a:schemeClr val="tx1">
                    <a:lumMod val="50000"/>
                  </a:schemeClr>
                </a:solidFill>
                <a:latin typeface="Arial" panose="020B0604020202020204" pitchFamily="34" charset="0"/>
                <a:ea typeface="Cambria" panose="02040503050406030204" pitchFamily="18" charset="0"/>
                <a:cs typeface="Arial" panose="020B0604020202020204" pitchFamily="34" charset="0"/>
              </a:rPr>
              <a:t>Mô</a:t>
            </a:r>
            <a:r>
              <a:rPr lang="en-US" sz="2667" dirty="0">
                <a:solidFill>
                  <a:schemeClr val="tx1">
                    <a:lumMod val="50000"/>
                  </a:schemeClr>
                </a:solidFill>
                <a:latin typeface="Arial" panose="020B0604020202020204" pitchFamily="34" charset="0"/>
                <a:ea typeface="Cambria" panose="02040503050406030204" pitchFamily="18" charset="0"/>
                <a:cs typeface="Arial" panose="020B0604020202020204" pitchFamily="34" charset="0"/>
              </a:rPr>
              <a:t> </a:t>
            </a:r>
            <a:r>
              <a:rPr lang="en-US" sz="2667" dirty="0" err="1">
                <a:solidFill>
                  <a:schemeClr val="tx1">
                    <a:lumMod val="50000"/>
                  </a:schemeClr>
                </a:solidFill>
                <a:latin typeface="Arial" panose="020B0604020202020204" pitchFamily="34" charset="0"/>
                <a:ea typeface="Cambria" panose="02040503050406030204" pitchFamily="18" charset="0"/>
                <a:cs typeface="Arial" panose="020B0604020202020204" pitchFamily="34" charset="0"/>
              </a:rPr>
              <a:t>hình</a:t>
            </a:r>
            <a:r>
              <a:rPr lang="en-US" sz="2667" dirty="0">
                <a:solidFill>
                  <a:schemeClr val="tx1">
                    <a:lumMod val="50000"/>
                  </a:schemeClr>
                </a:solidFill>
                <a:latin typeface="Arial" panose="020B0604020202020204" pitchFamily="34" charset="0"/>
                <a:ea typeface="Cambria" panose="02040503050406030204" pitchFamily="18" charset="0"/>
                <a:cs typeface="Arial" panose="020B0604020202020204" pitchFamily="34" charset="0"/>
              </a:rPr>
              <a:t> SGK </a:t>
            </a:r>
            <a:r>
              <a:rPr lang="en-US" sz="2667" dirty="0" err="1">
                <a:solidFill>
                  <a:schemeClr val="tx1">
                    <a:lumMod val="50000"/>
                  </a:schemeClr>
                </a:solidFill>
                <a:latin typeface="Arial" panose="020B0604020202020204" pitchFamily="34" charset="0"/>
                <a:ea typeface="Cambria" panose="02040503050406030204" pitchFamily="18" charset="0"/>
                <a:cs typeface="Arial" panose="020B0604020202020204" pitchFamily="34" charset="0"/>
              </a:rPr>
              <a:t>dạy</a:t>
            </a:r>
            <a:r>
              <a:rPr lang="en-US" sz="2667" dirty="0">
                <a:solidFill>
                  <a:schemeClr val="tx1">
                    <a:lumMod val="50000"/>
                  </a:schemeClr>
                </a:solidFill>
                <a:latin typeface="Arial" panose="020B0604020202020204" pitchFamily="34" charset="0"/>
                <a:ea typeface="Cambria" panose="02040503050406030204" pitchFamily="18" charset="0"/>
                <a:cs typeface="Arial" panose="020B0604020202020204" pitchFamily="34" charset="0"/>
              </a:rPr>
              <a:t> </a:t>
            </a:r>
            <a:r>
              <a:rPr lang="en-US" sz="2667" dirty="0" err="1">
                <a:solidFill>
                  <a:schemeClr val="tx1">
                    <a:lumMod val="50000"/>
                  </a:schemeClr>
                </a:solidFill>
                <a:latin typeface="Arial" panose="020B0604020202020204" pitchFamily="34" charset="0"/>
                <a:ea typeface="Cambria" panose="02040503050406030204" pitchFamily="18" charset="0"/>
                <a:cs typeface="Arial" panose="020B0604020202020204" pitchFamily="34" charset="0"/>
              </a:rPr>
              <a:t>tiếng</a:t>
            </a:r>
            <a:r>
              <a:rPr lang="en-US" sz="2667" dirty="0">
                <a:solidFill>
                  <a:schemeClr val="tx1">
                    <a:lumMod val="50000"/>
                  </a:schemeClr>
                </a:solidFill>
                <a:latin typeface="Arial" panose="020B0604020202020204" pitchFamily="34" charset="0"/>
                <a:ea typeface="Cambria" panose="02040503050406030204" pitchFamily="18" charset="0"/>
                <a:cs typeface="Arial" panose="020B0604020202020204" pitchFamily="34" charset="0"/>
              </a:rPr>
              <a:t> </a:t>
            </a:r>
            <a:r>
              <a:rPr lang="en-US" sz="2667" dirty="0" err="1">
                <a:solidFill>
                  <a:schemeClr val="tx1">
                    <a:lumMod val="50000"/>
                  </a:schemeClr>
                </a:solidFill>
                <a:latin typeface="Arial" panose="020B0604020202020204" pitchFamily="34" charset="0"/>
                <a:ea typeface="Cambria" panose="02040503050406030204" pitchFamily="18" charset="0"/>
                <a:cs typeface="Arial" panose="020B0604020202020204" pitchFamily="34" charset="0"/>
              </a:rPr>
              <a:t>hiện</a:t>
            </a:r>
            <a:r>
              <a:rPr lang="en-US" sz="2667" dirty="0">
                <a:solidFill>
                  <a:schemeClr val="tx1">
                    <a:lumMod val="50000"/>
                  </a:schemeClr>
                </a:solidFill>
                <a:latin typeface="Arial" panose="020B0604020202020204" pitchFamily="34" charset="0"/>
                <a:ea typeface="Cambria" panose="02040503050406030204" pitchFamily="18" charset="0"/>
                <a:cs typeface="Arial" panose="020B0604020202020204" pitchFamily="34" charset="0"/>
              </a:rPr>
              <a:t> </a:t>
            </a:r>
            <a:r>
              <a:rPr lang="en-US" sz="2667" dirty="0" err="1">
                <a:solidFill>
                  <a:schemeClr val="tx1">
                    <a:lumMod val="50000"/>
                  </a:schemeClr>
                </a:solidFill>
                <a:latin typeface="Arial" panose="020B0604020202020204" pitchFamily="34" charset="0"/>
                <a:ea typeface="Cambria" panose="02040503050406030204" pitchFamily="18" charset="0"/>
                <a:cs typeface="Arial" panose="020B0604020202020204" pitchFamily="34" charset="0"/>
              </a:rPr>
              <a:t>đại</a:t>
            </a:r>
            <a:r>
              <a:rPr lang="en-US" sz="2667" dirty="0">
                <a:solidFill>
                  <a:schemeClr val="tx1">
                    <a:lumMod val="50000"/>
                  </a:schemeClr>
                </a:solidFill>
                <a:latin typeface="Arial" panose="020B0604020202020204" pitchFamily="34" charset="0"/>
                <a:ea typeface="Cambria" panose="02040503050406030204" pitchFamily="18" charset="0"/>
                <a:cs typeface="Arial" panose="020B0604020202020204" pitchFamily="34" charset="0"/>
              </a:rPr>
              <a:t>, </a:t>
            </a:r>
            <a:r>
              <a:rPr lang="en-US" sz="2667" dirty="0" err="1">
                <a:solidFill>
                  <a:schemeClr val="tx1">
                    <a:lumMod val="50000"/>
                  </a:schemeClr>
                </a:solidFill>
                <a:latin typeface="Arial" panose="020B0604020202020204" pitchFamily="34" charset="0"/>
                <a:ea typeface="Cambria" panose="02040503050406030204" pitchFamily="18" charset="0"/>
                <a:cs typeface="Arial" panose="020B0604020202020204" pitchFamily="34" charset="0"/>
              </a:rPr>
              <a:t>chú</a:t>
            </a:r>
            <a:r>
              <a:rPr lang="en-US" sz="2667" dirty="0">
                <a:solidFill>
                  <a:schemeClr val="tx1">
                    <a:lumMod val="50000"/>
                  </a:schemeClr>
                </a:solidFill>
                <a:latin typeface="Arial" panose="020B0604020202020204" pitchFamily="34" charset="0"/>
                <a:ea typeface="Cambria" panose="02040503050406030204" pitchFamily="18" charset="0"/>
                <a:cs typeface="Arial" panose="020B0604020202020204" pitchFamily="34" charset="0"/>
              </a:rPr>
              <a:t> </a:t>
            </a:r>
            <a:r>
              <a:rPr lang="en-US" sz="2667" dirty="0" err="1">
                <a:solidFill>
                  <a:schemeClr val="tx1">
                    <a:lumMod val="50000"/>
                  </a:schemeClr>
                </a:solidFill>
                <a:latin typeface="Arial" panose="020B0604020202020204" pitchFamily="34" charset="0"/>
                <a:ea typeface="Cambria" panose="02040503050406030204" pitchFamily="18" charset="0"/>
                <a:cs typeface="Arial" panose="020B0604020202020204" pitchFamily="34" charset="0"/>
              </a:rPr>
              <a:t>trọng</a:t>
            </a:r>
            <a:r>
              <a:rPr lang="en-US" sz="2667" dirty="0">
                <a:solidFill>
                  <a:schemeClr val="tx1">
                    <a:lumMod val="50000"/>
                  </a:schemeClr>
                </a:solidFill>
                <a:latin typeface="Arial" panose="020B0604020202020204" pitchFamily="34" charset="0"/>
                <a:ea typeface="Cambria" panose="02040503050406030204" pitchFamily="18" charset="0"/>
                <a:cs typeface="Arial" panose="020B0604020202020204" pitchFamily="34" charset="0"/>
              </a:rPr>
              <a:t> </a:t>
            </a:r>
            <a:r>
              <a:rPr lang="en-US" sz="2667" dirty="0" err="1">
                <a:solidFill>
                  <a:schemeClr val="tx1">
                    <a:lumMod val="50000"/>
                  </a:schemeClr>
                </a:solidFill>
                <a:latin typeface="Arial" panose="020B0604020202020204" pitchFamily="34" charset="0"/>
                <a:ea typeface="Cambria" panose="02040503050406030204" pitchFamily="18" charset="0"/>
                <a:cs typeface="Arial" panose="020B0604020202020204" pitchFamily="34" charset="0"/>
              </a:rPr>
              <a:t>các</a:t>
            </a:r>
            <a:r>
              <a:rPr lang="en-US" sz="2667" dirty="0">
                <a:solidFill>
                  <a:schemeClr val="tx1">
                    <a:lumMod val="50000"/>
                  </a:schemeClr>
                </a:solidFill>
                <a:latin typeface="Arial" panose="020B0604020202020204" pitchFamily="34" charset="0"/>
                <a:ea typeface="Cambria" panose="02040503050406030204" pitchFamily="18" charset="0"/>
                <a:cs typeface="Arial" panose="020B0604020202020204" pitchFamily="34" charset="0"/>
              </a:rPr>
              <a:t> </a:t>
            </a:r>
            <a:r>
              <a:rPr lang="en-US" sz="2667" dirty="0" err="1">
                <a:solidFill>
                  <a:schemeClr val="tx1">
                    <a:lumMod val="50000"/>
                  </a:schemeClr>
                </a:solidFill>
                <a:latin typeface="Arial" panose="020B0604020202020204" pitchFamily="34" charset="0"/>
                <a:ea typeface="Cambria" panose="02040503050406030204" pitchFamily="18" charset="0"/>
                <a:cs typeface="Arial" panose="020B0604020202020204" pitchFamily="34" charset="0"/>
              </a:rPr>
              <a:t>kĩ</a:t>
            </a:r>
            <a:r>
              <a:rPr lang="en-US" sz="2667" dirty="0">
                <a:solidFill>
                  <a:schemeClr val="tx1">
                    <a:lumMod val="50000"/>
                  </a:schemeClr>
                </a:solidFill>
                <a:latin typeface="Arial" panose="020B0604020202020204" pitchFamily="34" charset="0"/>
                <a:ea typeface="Cambria" panose="02040503050406030204" pitchFamily="18" charset="0"/>
                <a:cs typeface="Arial" panose="020B0604020202020204" pitchFamily="34" charset="0"/>
              </a:rPr>
              <a:t> </a:t>
            </a:r>
            <a:r>
              <a:rPr lang="en-US" sz="2667" dirty="0" err="1">
                <a:solidFill>
                  <a:schemeClr val="tx1">
                    <a:lumMod val="50000"/>
                  </a:schemeClr>
                </a:solidFill>
                <a:latin typeface="Arial" panose="020B0604020202020204" pitchFamily="34" charset="0"/>
                <a:ea typeface="Cambria" panose="02040503050406030204" pitchFamily="18" charset="0"/>
                <a:cs typeface="Arial" panose="020B0604020202020204" pitchFamily="34" charset="0"/>
              </a:rPr>
              <a:t>năng</a:t>
            </a:r>
            <a:r>
              <a:rPr lang="en-US" sz="2667" dirty="0">
                <a:solidFill>
                  <a:schemeClr val="tx1">
                    <a:lumMod val="50000"/>
                  </a:schemeClr>
                </a:solidFill>
                <a:latin typeface="Arial" panose="020B0604020202020204" pitchFamily="34" charset="0"/>
                <a:ea typeface="Cambria" panose="02040503050406030204" pitchFamily="18" charset="0"/>
                <a:cs typeface="Arial" panose="020B0604020202020204" pitchFamily="34" charset="0"/>
              </a:rPr>
              <a:t> </a:t>
            </a:r>
            <a:r>
              <a:rPr lang="en-US" sz="2667" dirty="0" err="1">
                <a:solidFill>
                  <a:schemeClr val="tx1">
                    <a:lumMod val="50000"/>
                  </a:schemeClr>
                </a:solidFill>
                <a:latin typeface="Arial" panose="020B0604020202020204" pitchFamily="34" charset="0"/>
                <a:ea typeface="Cambria" panose="02040503050406030204" pitchFamily="18" charset="0"/>
                <a:cs typeface="Arial" panose="020B0604020202020204" pitchFamily="34" charset="0"/>
              </a:rPr>
              <a:t>ngôn</a:t>
            </a:r>
            <a:r>
              <a:rPr lang="en-US" sz="2667" dirty="0">
                <a:solidFill>
                  <a:schemeClr val="tx1">
                    <a:lumMod val="50000"/>
                  </a:schemeClr>
                </a:solidFill>
                <a:latin typeface="Arial" panose="020B0604020202020204" pitchFamily="34" charset="0"/>
                <a:ea typeface="Cambria" panose="02040503050406030204" pitchFamily="18" charset="0"/>
                <a:cs typeface="Arial" panose="020B0604020202020204" pitchFamily="34" charset="0"/>
              </a:rPr>
              <a:t> </a:t>
            </a:r>
            <a:r>
              <a:rPr lang="en-US" sz="2667" dirty="0" err="1">
                <a:solidFill>
                  <a:schemeClr val="tx1">
                    <a:lumMod val="50000"/>
                  </a:schemeClr>
                </a:solidFill>
                <a:latin typeface="Arial" panose="020B0604020202020204" pitchFamily="34" charset="0"/>
                <a:ea typeface="Cambria" panose="02040503050406030204" pitchFamily="18" charset="0"/>
                <a:cs typeface="Arial" panose="020B0604020202020204" pitchFamily="34" charset="0"/>
              </a:rPr>
              <a:t>ngữ</a:t>
            </a:r>
            <a:r>
              <a:rPr lang="en-US" sz="2667" dirty="0">
                <a:solidFill>
                  <a:schemeClr val="tx1">
                    <a:lumMod val="50000"/>
                  </a:schemeClr>
                </a:solidFill>
                <a:latin typeface="Arial" panose="020B0604020202020204" pitchFamily="34" charset="0"/>
                <a:ea typeface="Cambria" panose="02040503050406030204" pitchFamily="18" charset="0"/>
                <a:cs typeface="Arial" panose="020B0604020202020204" pitchFamily="34" charset="0"/>
              </a:rPr>
              <a:t> </a:t>
            </a:r>
            <a:r>
              <a:rPr lang="en-US" sz="2667" dirty="0" err="1">
                <a:solidFill>
                  <a:schemeClr val="tx1">
                    <a:lumMod val="50000"/>
                  </a:schemeClr>
                </a:solidFill>
                <a:latin typeface="Arial" panose="020B0604020202020204" pitchFamily="34" charset="0"/>
                <a:ea typeface="Cambria" panose="02040503050406030204" pitchFamily="18" charset="0"/>
                <a:cs typeface="Arial" panose="020B0604020202020204" pitchFamily="34" charset="0"/>
              </a:rPr>
              <a:t>của</a:t>
            </a:r>
            <a:r>
              <a:rPr lang="en-US" sz="2667" dirty="0">
                <a:solidFill>
                  <a:schemeClr val="tx1">
                    <a:lumMod val="50000"/>
                  </a:schemeClr>
                </a:solidFill>
                <a:latin typeface="Arial" panose="020B0604020202020204" pitchFamily="34" charset="0"/>
                <a:ea typeface="Cambria" panose="02040503050406030204" pitchFamily="18" charset="0"/>
                <a:cs typeface="Arial" panose="020B0604020202020204" pitchFamily="34" charset="0"/>
              </a:rPr>
              <a:t> </a:t>
            </a:r>
            <a:r>
              <a:rPr lang="en-US" sz="2667" dirty="0" err="1">
                <a:solidFill>
                  <a:schemeClr val="tx1">
                    <a:lumMod val="50000"/>
                  </a:schemeClr>
                </a:solidFill>
                <a:latin typeface="Arial" panose="020B0604020202020204" pitchFamily="34" charset="0"/>
                <a:ea typeface="Cambria" panose="02040503050406030204" pitchFamily="18" charset="0"/>
                <a:cs typeface="Arial" panose="020B0604020202020204" pitchFamily="34" charset="0"/>
              </a:rPr>
              <a:t>người</a:t>
            </a:r>
            <a:r>
              <a:rPr lang="en-US" sz="2667" dirty="0">
                <a:solidFill>
                  <a:schemeClr val="tx1">
                    <a:lumMod val="50000"/>
                  </a:schemeClr>
                </a:solidFill>
                <a:latin typeface="Arial" panose="020B0604020202020204" pitchFamily="34" charset="0"/>
                <a:ea typeface="Cambria" panose="02040503050406030204" pitchFamily="18" charset="0"/>
                <a:cs typeface="Arial" panose="020B0604020202020204" pitchFamily="34" charset="0"/>
              </a:rPr>
              <a:t> </a:t>
            </a:r>
            <a:r>
              <a:rPr lang="en-US" sz="2667" dirty="0" err="1">
                <a:solidFill>
                  <a:schemeClr val="tx1">
                    <a:lumMod val="50000"/>
                  </a:schemeClr>
                </a:solidFill>
                <a:latin typeface="Arial" panose="020B0604020202020204" pitchFamily="34" charset="0"/>
                <a:ea typeface="Cambria" panose="02040503050406030204" pitchFamily="18" charset="0"/>
                <a:cs typeface="Arial" panose="020B0604020202020204" pitchFamily="34" charset="0"/>
              </a:rPr>
              <a:t>học</a:t>
            </a:r>
            <a:r>
              <a:rPr lang="en-US" sz="2667" dirty="0">
                <a:solidFill>
                  <a:schemeClr val="tx1">
                    <a:lumMod val="50000"/>
                  </a:schemeClr>
                </a:solidFill>
                <a:latin typeface="Arial" panose="020B0604020202020204" pitchFamily="34" charset="0"/>
                <a:ea typeface="Cambria" panose="02040503050406030204" pitchFamily="18" charset="0"/>
                <a:cs typeface="Arial" panose="020B0604020202020204" pitchFamily="34" charset="0"/>
              </a:rPr>
              <a:t>.</a:t>
            </a:r>
          </a:p>
        </p:txBody>
      </p:sp>
      <p:grpSp>
        <p:nvGrpSpPr>
          <p:cNvPr id="21" name="Group 20"/>
          <p:cNvGrpSpPr/>
          <p:nvPr/>
        </p:nvGrpSpPr>
        <p:grpSpPr>
          <a:xfrm>
            <a:off x="1064497" y="1264441"/>
            <a:ext cx="682501" cy="561209"/>
            <a:chOff x="1685471" y="1323653"/>
            <a:chExt cx="337796" cy="304800"/>
          </a:xfrm>
        </p:grpSpPr>
        <p:sp>
          <p:nvSpPr>
            <p:cNvPr id="22" name="Snip Diagonal Corner Rectangle 21"/>
            <p:cNvSpPr/>
            <p:nvPr/>
          </p:nvSpPr>
          <p:spPr>
            <a:xfrm>
              <a:off x="1685471" y="1323653"/>
              <a:ext cx="295728" cy="304800"/>
            </a:xfrm>
            <a:prstGeom prst="snip2DiagRect">
              <a:avLst/>
            </a:prstGeom>
            <a:solidFill>
              <a:srgbClr val="F58746"/>
            </a:solidFill>
            <a:ln w="28575"/>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23" name="Rectangle 22"/>
            <p:cNvSpPr/>
            <p:nvPr/>
          </p:nvSpPr>
          <p:spPr>
            <a:xfrm>
              <a:off x="1732803" y="1335152"/>
              <a:ext cx="290464" cy="250736"/>
            </a:xfrm>
            <a:prstGeom prst="rect">
              <a:avLst/>
            </a:prstGeom>
          </p:spPr>
          <p:txBody>
            <a:bodyPr wrap="square">
              <a:spAutoFit/>
            </a:bodyPr>
            <a:lstStyle/>
            <a:p>
              <a:r>
                <a:rPr lang="en-US" sz="2400" b="1" dirty="0">
                  <a:solidFill>
                    <a:schemeClr val="bg1"/>
                  </a:solidFill>
                  <a:latin typeface="Arial" panose="020B0604020202020204" pitchFamily="34" charset="0"/>
                  <a:ea typeface="Cambria" panose="02040503050406030204" pitchFamily="18" charset="0"/>
                  <a:cs typeface="Arial" panose="020B0604020202020204" pitchFamily="34" charset="0"/>
                </a:rPr>
                <a:t>1</a:t>
              </a:r>
              <a:endParaRPr lang="en-US" sz="2400" dirty="0">
                <a:solidFill>
                  <a:schemeClr val="bg1"/>
                </a:solidFill>
                <a:latin typeface="Arial" panose="020B0604020202020204" pitchFamily="34" charset="0"/>
                <a:cs typeface="Arial" panose="020B0604020202020204" pitchFamily="34" charset="0"/>
              </a:endParaRPr>
            </a:p>
          </p:txBody>
        </p:sp>
      </p:grpSp>
      <p:sp>
        <p:nvSpPr>
          <p:cNvPr id="25" name="Rectangle 24"/>
          <p:cNvSpPr/>
          <p:nvPr/>
        </p:nvSpPr>
        <p:spPr>
          <a:xfrm>
            <a:off x="4352544" y="3971352"/>
            <a:ext cx="6133559" cy="1656864"/>
          </a:xfrm>
          <a:prstGeom prst="rect">
            <a:avLst/>
          </a:prstGeom>
          <a:solidFill>
            <a:schemeClr val="accent1">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marL="380990" indent="-380990" algn="just">
              <a:lnSpc>
                <a:spcPts val="2667"/>
              </a:lnSpc>
              <a:spcBef>
                <a:spcPts val="667"/>
              </a:spcBef>
              <a:buFont typeface="Wingdings" panose="05000000000000000000" pitchFamily="2" charset="2"/>
              <a:buChar char="Ø"/>
            </a:pPr>
            <a:r>
              <a:rPr lang="en-US" sz="2000" dirty="0">
                <a:solidFill>
                  <a:schemeClr val="tx1">
                    <a:lumMod val="50000"/>
                  </a:schemeClr>
                </a:solidFill>
                <a:latin typeface="Arial" panose="020B0604020202020204" pitchFamily="34" charset="0"/>
                <a:cs typeface="Arial" panose="020B0604020202020204" pitchFamily="34" charset="0"/>
              </a:rPr>
              <a:t>D</a:t>
            </a:r>
            <a:r>
              <a:rPr lang="vi-VN" sz="2000" dirty="0">
                <a:solidFill>
                  <a:schemeClr val="tx1">
                    <a:lumMod val="50000"/>
                  </a:schemeClr>
                </a:solidFill>
                <a:latin typeface="Arial" panose="020B0604020202020204" pitchFamily="34" charset="0"/>
                <a:cs typeface="Arial" panose="020B0604020202020204" pitchFamily="34" charset="0"/>
              </a:rPr>
              <a:t>ạy học </a:t>
            </a:r>
            <a:r>
              <a:rPr lang="en-US" sz="2000" dirty="0" err="1">
                <a:solidFill>
                  <a:schemeClr val="tx1">
                    <a:lumMod val="50000"/>
                  </a:schemeClr>
                </a:solidFill>
                <a:latin typeface="Arial" panose="020B0604020202020204" pitchFamily="34" charset="0"/>
                <a:cs typeface="Arial" panose="020B0604020202020204" pitchFamily="34" charset="0"/>
              </a:rPr>
              <a:t>tiếng</a:t>
            </a:r>
            <a:r>
              <a:rPr lang="en-US" sz="2000" dirty="0">
                <a:solidFill>
                  <a:schemeClr val="tx1">
                    <a:lumMod val="50000"/>
                  </a:schemeClr>
                </a:solidFill>
                <a:latin typeface="Arial" panose="020B0604020202020204" pitchFamily="34" charset="0"/>
                <a:cs typeface="Arial" panose="020B0604020202020204" pitchFamily="34" charset="0"/>
              </a:rPr>
              <a:t> </a:t>
            </a:r>
            <a:r>
              <a:rPr lang="en-US" sz="2000" dirty="0" err="1">
                <a:solidFill>
                  <a:schemeClr val="tx1">
                    <a:lumMod val="50000"/>
                  </a:schemeClr>
                </a:solidFill>
                <a:latin typeface="Arial" panose="020B0604020202020204" pitchFamily="34" charset="0"/>
                <a:cs typeface="Arial" panose="020B0604020202020204" pitchFamily="34" charset="0"/>
              </a:rPr>
              <a:t>Việt</a:t>
            </a:r>
            <a:r>
              <a:rPr lang="en-US" sz="2000" dirty="0">
                <a:solidFill>
                  <a:schemeClr val="tx1">
                    <a:lumMod val="50000"/>
                  </a:schemeClr>
                </a:solidFill>
                <a:latin typeface="Arial" panose="020B0604020202020204" pitchFamily="34" charset="0"/>
                <a:cs typeface="Arial" panose="020B0604020202020204" pitchFamily="34" charset="0"/>
              </a:rPr>
              <a:t> </a:t>
            </a:r>
            <a:r>
              <a:rPr lang="vi-VN" sz="2000" dirty="0">
                <a:solidFill>
                  <a:schemeClr val="tx1">
                    <a:lumMod val="50000"/>
                  </a:schemeClr>
                </a:solidFill>
                <a:latin typeface="Arial" panose="020B0604020202020204" pitchFamily="34" charset="0"/>
                <a:cs typeface="Arial" panose="020B0604020202020204" pitchFamily="34" charset="0"/>
              </a:rPr>
              <a:t>gần với giao tiếp thực tế</a:t>
            </a:r>
            <a:r>
              <a:rPr lang="en-US" sz="2000" dirty="0">
                <a:solidFill>
                  <a:schemeClr val="tx1">
                    <a:lumMod val="50000"/>
                  </a:schemeClr>
                </a:solidFill>
                <a:latin typeface="Arial" panose="020B0604020202020204" pitchFamily="34" charset="0"/>
                <a:cs typeface="Arial" panose="020B0604020202020204" pitchFamily="34" charset="0"/>
              </a:rPr>
              <a:t>.</a:t>
            </a:r>
            <a:r>
              <a:rPr lang="vi-VN" sz="2000" dirty="0">
                <a:solidFill>
                  <a:schemeClr val="tx1">
                    <a:lumMod val="50000"/>
                  </a:schemeClr>
                </a:solidFill>
                <a:latin typeface="Arial" panose="020B0604020202020204" pitchFamily="34" charset="0"/>
                <a:cs typeface="Arial" panose="020B0604020202020204" pitchFamily="34" charset="0"/>
              </a:rPr>
              <a:t> </a:t>
            </a:r>
            <a:endParaRPr lang="vi-VN" sz="2000" dirty="0" smtClean="0">
              <a:solidFill>
                <a:schemeClr val="tx1">
                  <a:lumMod val="50000"/>
                </a:schemeClr>
              </a:solidFill>
              <a:latin typeface="Arial" panose="020B0604020202020204" pitchFamily="34" charset="0"/>
              <a:cs typeface="Arial" panose="020B0604020202020204" pitchFamily="34" charset="0"/>
            </a:endParaRPr>
          </a:p>
          <a:p>
            <a:pPr marL="380990" indent="-380990" algn="just">
              <a:lnSpc>
                <a:spcPts val="2667"/>
              </a:lnSpc>
              <a:spcBef>
                <a:spcPts val="667"/>
              </a:spcBef>
              <a:buFont typeface="Wingdings" panose="05000000000000000000" pitchFamily="2" charset="2"/>
              <a:buChar char="Ø"/>
            </a:pPr>
            <a:r>
              <a:rPr lang="vi-VN" sz="2000" dirty="0" smtClean="0">
                <a:latin typeface="Arial" panose="020B0604020202020204" pitchFamily="34" charset="0"/>
                <a:cs typeface="Arial" panose="020B0604020202020204" pitchFamily="34" charset="0"/>
              </a:rPr>
              <a:t>Hình </a:t>
            </a:r>
            <a:r>
              <a:rPr lang="vi-VN" sz="2000" dirty="0">
                <a:latin typeface="Arial" panose="020B0604020202020204" pitchFamily="34" charset="0"/>
                <a:cs typeface="Arial" panose="020B0604020202020204" pitchFamily="34" charset="0"/>
              </a:rPr>
              <a:t>thành kiến thức tiếng Việt và phát triển </a:t>
            </a:r>
            <a:r>
              <a:rPr lang="en-US" sz="2000" dirty="0" err="1">
                <a:latin typeface="Arial" panose="020B0604020202020204" pitchFamily="34" charset="0"/>
                <a:cs typeface="Arial" panose="020B0604020202020204" pitchFamily="34" charset="0"/>
              </a:rPr>
              <a:t>năng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lực</a:t>
            </a:r>
            <a:r>
              <a:rPr lang="vi-VN" sz="2000" dirty="0">
                <a:latin typeface="Arial" panose="020B0604020202020204" pitchFamily="34" charset="0"/>
                <a:cs typeface="Arial" panose="020B0604020202020204" pitchFamily="34" charset="0"/>
              </a:rPr>
              <a:t> ngôn ngữ của HS </a:t>
            </a:r>
            <a:r>
              <a:rPr lang="vi-VN" sz="2000" dirty="0" smtClean="0">
                <a:latin typeface="Arial" panose="020B0604020202020204" pitchFamily="34" charset="0"/>
                <a:cs typeface="Arial" panose="020B0604020202020204" pitchFamily="34" charset="0"/>
              </a:rPr>
              <a:t>thông </a:t>
            </a:r>
            <a:r>
              <a:rPr lang="vi-VN" sz="2000" dirty="0">
                <a:latin typeface="Arial" panose="020B0604020202020204" pitchFamily="34" charset="0"/>
                <a:cs typeface="Arial" panose="020B0604020202020204" pitchFamily="34" charset="0"/>
              </a:rPr>
              <a:t>qua </a:t>
            </a:r>
            <a:r>
              <a:rPr lang="en-US" sz="2000" dirty="0" err="1">
                <a:latin typeface="Arial" panose="020B0604020202020204" pitchFamily="34" charset="0"/>
                <a:cs typeface="Arial" panose="020B0604020202020204" pitchFamily="34" charset="0"/>
              </a:rPr>
              <a:t>thực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hành</a:t>
            </a:r>
            <a:r>
              <a:rPr lang="en-US" sz="2000" b="1" dirty="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a:p>
            <a:pPr marL="380990" indent="-380990" algn="just">
              <a:lnSpc>
                <a:spcPts val="2667"/>
              </a:lnSpc>
              <a:spcBef>
                <a:spcPts val="667"/>
              </a:spcBef>
              <a:buFont typeface="Wingdings" panose="05000000000000000000" pitchFamily="2" charset="2"/>
              <a:buChar char="Ø"/>
            </a:pPr>
            <a:r>
              <a:rPr lang="en-US" sz="2000" dirty="0">
                <a:solidFill>
                  <a:schemeClr val="tx1">
                    <a:lumMod val="50000"/>
                  </a:schemeClr>
                </a:solidFill>
                <a:latin typeface="Arial" panose="020B0604020202020204" pitchFamily="34" charset="0"/>
                <a:cs typeface="Arial" panose="020B0604020202020204" pitchFamily="34" charset="0"/>
              </a:rPr>
              <a:t>T</a:t>
            </a:r>
            <a:r>
              <a:rPr lang="vi-VN" sz="2000" dirty="0">
                <a:solidFill>
                  <a:schemeClr val="tx1">
                    <a:lumMod val="50000"/>
                  </a:schemeClr>
                </a:solidFill>
                <a:latin typeface="Arial" panose="020B0604020202020204" pitchFamily="34" charset="0"/>
                <a:cs typeface="Arial" panose="020B0604020202020204" pitchFamily="34" charset="0"/>
              </a:rPr>
              <a:t>ạo </a:t>
            </a:r>
            <a:r>
              <a:rPr lang="vi-VN" sz="2000" dirty="0" smtClean="0">
                <a:solidFill>
                  <a:schemeClr val="tx1">
                    <a:lumMod val="50000"/>
                  </a:schemeClr>
                </a:solidFill>
                <a:latin typeface="Arial" panose="020B0604020202020204" pitchFamily="34" charset="0"/>
                <a:cs typeface="Arial" panose="020B0604020202020204" pitchFamily="34" charset="0"/>
              </a:rPr>
              <a:t>hứng </a:t>
            </a:r>
            <a:r>
              <a:rPr lang="vi-VN" sz="2000" dirty="0">
                <a:solidFill>
                  <a:schemeClr val="tx1">
                    <a:lumMod val="50000"/>
                  </a:schemeClr>
                </a:solidFill>
                <a:latin typeface="Arial" panose="020B0604020202020204" pitchFamily="34" charset="0"/>
                <a:cs typeface="Arial" panose="020B0604020202020204" pitchFamily="34" charset="0"/>
              </a:rPr>
              <a:t>thú </a:t>
            </a:r>
            <a:r>
              <a:rPr lang="vi-VN" sz="2000" dirty="0" smtClean="0">
                <a:solidFill>
                  <a:schemeClr val="tx1">
                    <a:lumMod val="50000"/>
                  </a:schemeClr>
                </a:solidFill>
                <a:latin typeface="Arial" panose="020B0604020202020204" pitchFamily="34" charset="0"/>
                <a:cs typeface="Arial" panose="020B0604020202020204" pitchFamily="34" charset="0"/>
              </a:rPr>
              <a:t>học tập </a:t>
            </a:r>
            <a:r>
              <a:rPr lang="vi-VN" sz="2000" smtClean="0">
                <a:solidFill>
                  <a:schemeClr val="tx1">
                    <a:lumMod val="50000"/>
                  </a:schemeClr>
                </a:solidFill>
                <a:latin typeface="Arial" panose="020B0604020202020204" pitchFamily="34" charset="0"/>
                <a:cs typeface="Arial" panose="020B0604020202020204" pitchFamily="34" charset="0"/>
              </a:rPr>
              <a:t>ở HS</a:t>
            </a:r>
            <a:r>
              <a:rPr lang="vi-VN" sz="2133" smtClean="0">
                <a:solidFill>
                  <a:schemeClr val="tx1">
                    <a:lumMod val="50000"/>
                  </a:schemeClr>
                </a:solidFill>
                <a:latin typeface="Arial" panose="020B0604020202020204" pitchFamily="34" charset="0"/>
                <a:cs typeface="Arial" panose="020B0604020202020204" pitchFamily="34" charset="0"/>
              </a:rPr>
              <a:t>.</a:t>
            </a:r>
            <a:endParaRPr lang="en-US" sz="2133" dirty="0">
              <a:solidFill>
                <a:schemeClr val="tx1">
                  <a:lumMod val="50000"/>
                </a:schemeClr>
              </a:solidFill>
              <a:latin typeface="Arial" panose="020B0604020202020204" pitchFamily="34" charset="0"/>
              <a:cs typeface="Arial" panose="020B0604020202020204" pitchFamily="34" charset="0"/>
            </a:endParaRPr>
          </a:p>
        </p:txBody>
      </p:sp>
      <p:sp>
        <p:nvSpPr>
          <p:cNvPr id="5" name="Rectangle 4"/>
          <p:cNvSpPr/>
          <p:nvPr/>
        </p:nvSpPr>
        <p:spPr>
          <a:xfrm>
            <a:off x="3519201" y="2382697"/>
            <a:ext cx="4892686" cy="461665"/>
          </a:xfrm>
          <a:prstGeom prst="rect">
            <a:avLst/>
          </a:prstGeom>
        </p:spPr>
        <p:txBody>
          <a:bodyPr wrap="none">
            <a:spAutoFit/>
          </a:bodyPr>
          <a:lstStyle/>
          <a:p>
            <a:r>
              <a:rPr lang="en-US" sz="2400" dirty="0">
                <a:solidFill>
                  <a:schemeClr val="tx1">
                    <a:lumMod val="50000"/>
                  </a:schemeClr>
                </a:solidFill>
                <a:latin typeface="Arial" panose="020B0604020202020204" pitchFamily="34" charset="0"/>
                <a:ea typeface="Cambria" panose="02040503050406030204" pitchFamily="18" charset="0"/>
                <a:cs typeface="Arial" panose="020B0604020202020204" pitchFamily="34" charset="0"/>
              </a:rPr>
              <a:t>K</a:t>
            </a:r>
            <a:r>
              <a:rPr lang="vi-VN" sz="2400" dirty="0">
                <a:solidFill>
                  <a:schemeClr val="tx1">
                    <a:lumMod val="50000"/>
                  </a:schemeClr>
                </a:solidFill>
                <a:latin typeface="Arial" panose="020B0604020202020204" pitchFamily="34" charset="0"/>
                <a:ea typeface="Cambria" panose="02040503050406030204" pitchFamily="18" charset="0"/>
                <a:cs typeface="Arial" panose="020B0604020202020204" pitchFamily="34" charset="0"/>
              </a:rPr>
              <a:t>hông chia thành các “phân môn”</a:t>
            </a:r>
            <a:r>
              <a:rPr lang="en-US" sz="2400" dirty="0">
                <a:solidFill>
                  <a:schemeClr val="tx1">
                    <a:lumMod val="50000"/>
                  </a:schemeClr>
                </a:solidFill>
                <a:latin typeface="Arial" panose="020B0604020202020204" pitchFamily="34" charset="0"/>
                <a:ea typeface="Cambria" panose="02040503050406030204" pitchFamily="18" charset="0"/>
                <a:cs typeface="Arial" panose="020B0604020202020204" pitchFamily="34" charset="0"/>
              </a:rPr>
              <a:t>.</a:t>
            </a:r>
          </a:p>
        </p:txBody>
      </p:sp>
      <p:sp>
        <p:nvSpPr>
          <p:cNvPr id="27" name="Google Shape;165;p22"/>
          <p:cNvSpPr/>
          <p:nvPr/>
        </p:nvSpPr>
        <p:spPr>
          <a:xfrm>
            <a:off x="3058293" y="2285252"/>
            <a:ext cx="460908" cy="502825"/>
          </a:xfrm>
          <a:custGeom>
            <a:avLst/>
            <a:gdLst/>
            <a:ahLst/>
            <a:cxnLst/>
            <a:rect l="l" t="t" r="r" b="b"/>
            <a:pathLst>
              <a:path w="15817" h="18981" extrusionOk="0">
                <a:moveTo>
                  <a:pt x="11364" y="1"/>
                </a:moveTo>
                <a:lnTo>
                  <a:pt x="11242" y="25"/>
                </a:lnTo>
                <a:lnTo>
                  <a:pt x="11169" y="74"/>
                </a:lnTo>
                <a:lnTo>
                  <a:pt x="11096" y="171"/>
                </a:lnTo>
                <a:lnTo>
                  <a:pt x="10780" y="731"/>
                </a:lnTo>
                <a:lnTo>
                  <a:pt x="10634" y="999"/>
                </a:lnTo>
                <a:lnTo>
                  <a:pt x="10537" y="1315"/>
                </a:lnTo>
                <a:lnTo>
                  <a:pt x="10512" y="1388"/>
                </a:lnTo>
                <a:lnTo>
                  <a:pt x="10537" y="1461"/>
                </a:lnTo>
                <a:lnTo>
                  <a:pt x="10585" y="1534"/>
                </a:lnTo>
                <a:lnTo>
                  <a:pt x="10634" y="1583"/>
                </a:lnTo>
                <a:lnTo>
                  <a:pt x="10707" y="1607"/>
                </a:lnTo>
                <a:lnTo>
                  <a:pt x="10804" y="1631"/>
                </a:lnTo>
                <a:lnTo>
                  <a:pt x="10877" y="1607"/>
                </a:lnTo>
                <a:lnTo>
                  <a:pt x="10950" y="1558"/>
                </a:lnTo>
                <a:lnTo>
                  <a:pt x="11145" y="1315"/>
                </a:lnTo>
                <a:lnTo>
                  <a:pt x="11291" y="1047"/>
                </a:lnTo>
                <a:lnTo>
                  <a:pt x="11510" y="731"/>
                </a:lnTo>
                <a:lnTo>
                  <a:pt x="11583" y="682"/>
                </a:lnTo>
                <a:lnTo>
                  <a:pt x="11656" y="609"/>
                </a:lnTo>
                <a:lnTo>
                  <a:pt x="11705" y="463"/>
                </a:lnTo>
                <a:lnTo>
                  <a:pt x="11729" y="342"/>
                </a:lnTo>
                <a:lnTo>
                  <a:pt x="11705" y="220"/>
                </a:lnTo>
                <a:lnTo>
                  <a:pt x="11656" y="123"/>
                </a:lnTo>
                <a:lnTo>
                  <a:pt x="11583" y="50"/>
                </a:lnTo>
                <a:lnTo>
                  <a:pt x="11486" y="25"/>
                </a:lnTo>
                <a:lnTo>
                  <a:pt x="11461" y="1"/>
                </a:lnTo>
                <a:close/>
                <a:moveTo>
                  <a:pt x="3821" y="171"/>
                </a:moveTo>
                <a:lnTo>
                  <a:pt x="3748" y="196"/>
                </a:lnTo>
                <a:lnTo>
                  <a:pt x="3699" y="244"/>
                </a:lnTo>
                <a:lnTo>
                  <a:pt x="3651" y="317"/>
                </a:lnTo>
                <a:lnTo>
                  <a:pt x="3651" y="390"/>
                </a:lnTo>
                <a:lnTo>
                  <a:pt x="3651" y="463"/>
                </a:lnTo>
                <a:lnTo>
                  <a:pt x="3699" y="634"/>
                </a:lnTo>
                <a:lnTo>
                  <a:pt x="3772" y="804"/>
                </a:lnTo>
                <a:lnTo>
                  <a:pt x="3943" y="1120"/>
                </a:lnTo>
                <a:lnTo>
                  <a:pt x="4113" y="1461"/>
                </a:lnTo>
                <a:lnTo>
                  <a:pt x="4259" y="1802"/>
                </a:lnTo>
                <a:lnTo>
                  <a:pt x="4332" y="1923"/>
                </a:lnTo>
                <a:lnTo>
                  <a:pt x="4429" y="1996"/>
                </a:lnTo>
                <a:lnTo>
                  <a:pt x="4527" y="2021"/>
                </a:lnTo>
                <a:lnTo>
                  <a:pt x="4624" y="1996"/>
                </a:lnTo>
                <a:lnTo>
                  <a:pt x="4721" y="1972"/>
                </a:lnTo>
                <a:lnTo>
                  <a:pt x="4794" y="1899"/>
                </a:lnTo>
                <a:lnTo>
                  <a:pt x="4843" y="1777"/>
                </a:lnTo>
                <a:lnTo>
                  <a:pt x="4843" y="1656"/>
                </a:lnTo>
                <a:lnTo>
                  <a:pt x="4794" y="1461"/>
                </a:lnTo>
                <a:lnTo>
                  <a:pt x="4697" y="1266"/>
                </a:lnTo>
                <a:lnTo>
                  <a:pt x="4502" y="901"/>
                </a:lnTo>
                <a:lnTo>
                  <a:pt x="4283" y="536"/>
                </a:lnTo>
                <a:lnTo>
                  <a:pt x="4162" y="390"/>
                </a:lnTo>
                <a:lnTo>
                  <a:pt x="4040" y="244"/>
                </a:lnTo>
                <a:lnTo>
                  <a:pt x="3967" y="196"/>
                </a:lnTo>
                <a:lnTo>
                  <a:pt x="3894" y="171"/>
                </a:lnTo>
                <a:close/>
                <a:moveTo>
                  <a:pt x="15452" y="4405"/>
                </a:moveTo>
                <a:lnTo>
                  <a:pt x="15379" y="4429"/>
                </a:lnTo>
                <a:lnTo>
                  <a:pt x="15306" y="4454"/>
                </a:lnTo>
                <a:lnTo>
                  <a:pt x="15135" y="4551"/>
                </a:lnTo>
                <a:lnTo>
                  <a:pt x="14941" y="4600"/>
                </a:lnTo>
                <a:lnTo>
                  <a:pt x="14551" y="4697"/>
                </a:lnTo>
                <a:lnTo>
                  <a:pt x="14357" y="4746"/>
                </a:lnTo>
                <a:lnTo>
                  <a:pt x="14162" y="4819"/>
                </a:lnTo>
                <a:lnTo>
                  <a:pt x="14016" y="4916"/>
                </a:lnTo>
                <a:lnTo>
                  <a:pt x="13870" y="5062"/>
                </a:lnTo>
                <a:lnTo>
                  <a:pt x="13822" y="5135"/>
                </a:lnTo>
                <a:lnTo>
                  <a:pt x="13822" y="5232"/>
                </a:lnTo>
                <a:lnTo>
                  <a:pt x="13846" y="5330"/>
                </a:lnTo>
                <a:lnTo>
                  <a:pt x="13895" y="5354"/>
                </a:lnTo>
                <a:lnTo>
                  <a:pt x="13943" y="5354"/>
                </a:lnTo>
                <a:lnTo>
                  <a:pt x="14138" y="5378"/>
                </a:lnTo>
                <a:lnTo>
                  <a:pt x="14357" y="5378"/>
                </a:lnTo>
                <a:lnTo>
                  <a:pt x="14600" y="5354"/>
                </a:lnTo>
                <a:lnTo>
                  <a:pt x="14819" y="5330"/>
                </a:lnTo>
                <a:lnTo>
                  <a:pt x="15038" y="5257"/>
                </a:lnTo>
                <a:lnTo>
                  <a:pt x="15257" y="5208"/>
                </a:lnTo>
                <a:lnTo>
                  <a:pt x="15452" y="5111"/>
                </a:lnTo>
                <a:lnTo>
                  <a:pt x="15646" y="5038"/>
                </a:lnTo>
                <a:lnTo>
                  <a:pt x="15719" y="4989"/>
                </a:lnTo>
                <a:lnTo>
                  <a:pt x="15768" y="4940"/>
                </a:lnTo>
                <a:lnTo>
                  <a:pt x="15817" y="4819"/>
                </a:lnTo>
                <a:lnTo>
                  <a:pt x="15792" y="4697"/>
                </a:lnTo>
                <a:lnTo>
                  <a:pt x="15768" y="4575"/>
                </a:lnTo>
                <a:lnTo>
                  <a:pt x="15671" y="4478"/>
                </a:lnTo>
                <a:lnTo>
                  <a:pt x="15573" y="4429"/>
                </a:lnTo>
                <a:lnTo>
                  <a:pt x="15452" y="4405"/>
                </a:lnTo>
                <a:close/>
                <a:moveTo>
                  <a:pt x="317" y="4697"/>
                </a:moveTo>
                <a:lnTo>
                  <a:pt x="220" y="4721"/>
                </a:lnTo>
                <a:lnTo>
                  <a:pt x="122" y="4746"/>
                </a:lnTo>
                <a:lnTo>
                  <a:pt x="25" y="4794"/>
                </a:lnTo>
                <a:lnTo>
                  <a:pt x="1" y="4867"/>
                </a:lnTo>
                <a:lnTo>
                  <a:pt x="1" y="4965"/>
                </a:lnTo>
                <a:lnTo>
                  <a:pt x="49" y="5038"/>
                </a:lnTo>
                <a:lnTo>
                  <a:pt x="195" y="5184"/>
                </a:lnTo>
                <a:lnTo>
                  <a:pt x="390" y="5305"/>
                </a:lnTo>
                <a:lnTo>
                  <a:pt x="779" y="5524"/>
                </a:lnTo>
                <a:lnTo>
                  <a:pt x="1169" y="5743"/>
                </a:lnTo>
                <a:lnTo>
                  <a:pt x="1388" y="5841"/>
                </a:lnTo>
                <a:lnTo>
                  <a:pt x="1582" y="5938"/>
                </a:lnTo>
                <a:lnTo>
                  <a:pt x="1655" y="5962"/>
                </a:lnTo>
                <a:lnTo>
                  <a:pt x="1801" y="5962"/>
                </a:lnTo>
                <a:lnTo>
                  <a:pt x="1850" y="5938"/>
                </a:lnTo>
                <a:lnTo>
                  <a:pt x="1923" y="5841"/>
                </a:lnTo>
                <a:lnTo>
                  <a:pt x="1972" y="5743"/>
                </a:lnTo>
                <a:lnTo>
                  <a:pt x="1996" y="5622"/>
                </a:lnTo>
                <a:lnTo>
                  <a:pt x="1972" y="5476"/>
                </a:lnTo>
                <a:lnTo>
                  <a:pt x="1899" y="5378"/>
                </a:lnTo>
                <a:lnTo>
                  <a:pt x="1826" y="5330"/>
                </a:lnTo>
                <a:lnTo>
                  <a:pt x="1777" y="5305"/>
                </a:lnTo>
                <a:lnTo>
                  <a:pt x="1582" y="5208"/>
                </a:lnTo>
                <a:lnTo>
                  <a:pt x="1388" y="5111"/>
                </a:lnTo>
                <a:lnTo>
                  <a:pt x="974" y="4892"/>
                </a:lnTo>
                <a:lnTo>
                  <a:pt x="755" y="4794"/>
                </a:lnTo>
                <a:lnTo>
                  <a:pt x="536" y="4721"/>
                </a:lnTo>
                <a:lnTo>
                  <a:pt x="317" y="4697"/>
                </a:lnTo>
                <a:close/>
                <a:moveTo>
                  <a:pt x="8809" y="6936"/>
                </a:moveTo>
                <a:lnTo>
                  <a:pt x="8736" y="6984"/>
                </a:lnTo>
                <a:lnTo>
                  <a:pt x="8663" y="7057"/>
                </a:lnTo>
                <a:lnTo>
                  <a:pt x="8566" y="7252"/>
                </a:lnTo>
                <a:lnTo>
                  <a:pt x="8468" y="7495"/>
                </a:lnTo>
                <a:lnTo>
                  <a:pt x="8420" y="7739"/>
                </a:lnTo>
                <a:lnTo>
                  <a:pt x="8395" y="7958"/>
                </a:lnTo>
                <a:lnTo>
                  <a:pt x="8395" y="8128"/>
                </a:lnTo>
                <a:lnTo>
                  <a:pt x="8322" y="8177"/>
                </a:lnTo>
                <a:lnTo>
                  <a:pt x="8201" y="8225"/>
                </a:lnTo>
                <a:lnTo>
                  <a:pt x="8079" y="8250"/>
                </a:lnTo>
                <a:lnTo>
                  <a:pt x="7982" y="8225"/>
                </a:lnTo>
                <a:lnTo>
                  <a:pt x="7909" y="8201"/>
                </a:lnTo>
                <a:lnTo>
                  <a:pt x="7982" y="8079"/>
                </a:lnTo>
                <a:lnTo>
                  <a:pt x="8055" y="7933"/>
                </a:lnTo>
                <a:lnTo>
                  <a:pt x="8103" y="7812"/>
                </a:lnTo>
                <a:lnTo>
                  <a:pt x="8103" y="7666"/>
                </a:lnTo>
                <a:lnTo>
                  <a:pt x="8103" y="7520"/>
                </a:lnTo>
                <a:lnTo>
                  <a:pt x="8055" y="7398"/>
                </a:lnTo>
                <a:lnTo>
                  <a:pt x="7957" y="7252"/>
                </a:lnTo>
                <a:lnTo>
                  <a:pt x="7836" y="7130"/>
                </a:lnTo>
                <a:lnTo>
                  <a:pt x="7763" y="7082"/>
                </a:lnTo>
                <a:lnTo>
                  <a:pt x="7617" y="7082"/>
                </a:lnTo>
                <a:lnTo>
                  <a:pt x="7544" y="7130"/>
                </a:lnTo>
                <a:lnTo>
                  <a:pt x="7446" y="7252"/>
                </a:lnTo>
                <a:lnTo>
                  <a:pt x="7373" y="7374"/>
                </a:lnTo>
                <a:lnTo>
                  <a:pt x="7325" y="7495"/>
                </a:lnTo>
                <a:lnTo>
                  <a:pt x="7300" y="7641"/>
                </a:lnTo>
                <a:lnTo>
                  <a:pt x="7300" y="7787"/>
                </a:lnTo>
                <a:lnTo>
                  <a:pt x="7300" y="7909"/>
                </a:lnTo>
                <a:lnTo>
                  <a:pt x="7325" y="8055"/>
                </a:lnTo>
                <a:lnTo>
                  <a:pt x="7373" y="8177"/>
                </a:lnTo>
                <a:lnTo>
                  <a:pt x="7179" y="8298"/>
                </a:lnTo>
                <a:lnTo>
                  <a:pt x="7081" y="8323"/>
                </a:lnTo>
                <a:lnTo>
                  <a:pt x="6984" y="8347"/>
                </a:lnTo>
                <a:lnTo>
                  <a:pt x="6911" y="8371"/>
                </a:lnTo>
                <a:lnTo>
                  <a:pt x="6814" y="8347"/>
                </a:lnTo>
                <a:lnTo>
                  <a:pt x="6692" y="8298"/>
                </a:lnTo>
                <a:lnTo>
                  <a:pt x="6570" y="8201"/>
                </a:lnTo>
                <a:lnTo>
                  <a:pt x="6497" y="8055"/>
                </a:lnTo>
                <a:lnTo>
                  <a:pt x="6449" y="7909"/>
                </a:lnTo>
                <a:lnTo>
                  <a:pt x="6449" y="7739"/>
                </a:lnTo>
                <a:lnTo>
                  <a:pt x="6497" y="7544"/>
                </a:lnTo>
                <a:lnTo>
                  <a:pt x="6497" y="7520"/>
                </a:lnTo>
                <a:lnTo>
                  <a:pt x="6473" y="7520"/>
                </a:lnTo>
                <a:lnTo>
                  <a:pt x="6449" y="7495"/>
                </a:lnTo>
                <a:lnTo>
                  <a:pt x="6424" y="7520"/>
                </a:lnTo>
                <a:lnTo>
                  <a:pt x="6327" y="7617"/>
                </a:lnTo>
                <a:lnTo>
                  <a:pt x="6254" y="7739"/>
                </a:lnTo>
                <a:lnTo>
                  <a:pt x="6230" y="7836"/>
                </a:lnTo>
                <a:lnTo>
                  <a:pt x="6206" y="7958"/>
                </a:lnTo>
                <a:lnTo>
                  <a:pt x="6206" y="8055"/>
                </a:lnTo>
                <a:lnTo>
                  <a:pt x="6206" y="8177"/>
                </a:lnTo>
                <a:lnTo>
                  <a:pt x="6254" y="8274"/>
                </a:lnTo>
                <a:lnTo>
                  <a:pt x="6303" y="8371"/>
                </a:lnTo>
                <a:lnTo>
                  <a:pt x="6376" y="8469"/>
                </a:lnTo>
                <a:lnTo>
                  <a:pt x="6449" y="8542"/>
                </a:lnTo>
                <a:lnTo>
                  <a:pt x="6546" y="8615"/>
                </a:lnTo>
                <a:lnTo>
                  <a:pt x="6643" y="8663"/>
                </a:lnTo>
                <a:lnTo>
                  <a:pt x="6765" y="8712"/>
                </a:lnTo>
                <a:lnTo>
                  <a:pt x="6862" y="8736"/>
                </a:lnTo>
                <a:lnTo>
                  <a:pt x="7008" y="8736"/>
                </a:lnTo>
                <a:lnTo>
                  <a:pt x="7130" y="8712"/>
                </a:lnTo>
                <a:lnTo>
                  <a:pt x="7349" y="8615"/>
                </a:lnTo>
                <a:lnTo>
                  <a:pt x="7592" y="8493"/>
                </a:lnTo>
                <a:lnTo>
                  <a:pt x="7690" y="8566"/>
                </a:lnTo>
                <a:lnTo>
                  <a:pt x="7836" y="8639"/>
                </a:lnTo>
                <a:lnTo>
                  <a:pt x="7982" y="8663"/>
                </a:lnTo>
                <a:lnTo>
                  <a:pt x="8128" y="8688"/>
                </a:lnTo>
                <a:lnTo>
                  <a:pt x="8225" y="8688"/>
                </a:lnTo>
                <a:lnTo>
                  <a:pt x="8347" y="8663"/>
                </a:lnTo>
                <a:lnTo>
                  <a:pt x="8566" y="8566"/>
                </a:lnTo>
                <a:lnTo>
                  <a:pt x="8639" y="8663"/>
                </a:lnTo>
                <a:lnTo>
                  <a:pt x="8736" y="8736"/>
                </a:lnTo>
                <a:lnTo>
                  <a:pt x="8833" y="8809"/>
                </a:lnTo>
                <a:lnTo>
                  <a:pt x="8931" y="8858"/>
                </a:lnTo>
                <a:lnTo>
                  <a:pt x="9174" y="8907"/>
                </a:lnTo>
                <a:lnTo>
                  <a:pt x="9417" y="8931"/>
                </a:lnTo>
                <a:lnTo>
                  <a:pt x="9661" y="8882"/>
                </a:lnTo>
                <a:lnTo>
                  <a:pt x="9880" y="8809"/>
                </a:lnTo>
                <a:lnTo>
                  <a:pt x="9977" y="8736"/>
                </a:lnTo>
                <a:lnTo>
                  <a:pt x="10074" y="8663"/>
                </a:lnTo>
                <a:lnTo>
                  <a:pt x="10172" y="8566"/>
                </a:lnTo>
                <a:lnTo>
                  <a:pt x="10269" y="8469"/>
                </a:lnTo>
                <a:lnTo>
                  <a:pt x="10293" y="8396"/>
                </a:lnTo>
                <a:lnTo>
                  <a:pt x="10293" y="8347"/>
                </a:lnTo>
                <a:lnTo>
                  <a:pt x="10269" y="8298"/>
                </a:lnTo>
                <a:lnTo>
                  <a:pt x="10245" y="8250"/>
                </a:lnTo>
                <a:lnTo>
                  <a:pt x="10172" y="8225"/>
                </a:lnTo>
                <a:lnTo>
                  <a:pt x="10123" y="8201"/>
                </a:lnTo>
                <a:lnTo>
                  <a:pt x="10001" y="8201"/>
                </a:lnTo>
                <a:lnTo>
                  <a:pt x="9782" y="8323"/>
                </a:lnTo>
                <a:lnTo>
                  <a:pt x="9563" y="8420"/>
                </a:lnTo>
                <a:lnTo>
                  <a:pt x="9442" y="8444"/>
                </a:lnTo>
                <a:lnTo>
                  <a:pt x="9344" y="8469"/>
                </a:lnTo>
                <a:lnTo>
                  <a:pt x="9223" y="8469"/>
                </a:lnTo>
                <a:lnTo>
                  <a:pt x="9101" y="8420"/>
                </a:lnTo>
                <a:lnTo>
                  <a:pt x="9004" y="8347"/>
                </a:lnTo>
                <a:lnTo>
                  <a:pt x="8931" y="8274"/>
                </a:lnTo>
                <a:lnTo>
                  <a:pt x="9052" y="8128"/>
                </a:lnTo>
                <a:lnTo>
                  <a:pt x="9150" y="7982"/>
                </a:lnTo>
                <a:lnTo>
                  <a:pt x="9247" y="7836"/>
                </a:lnTo>
                <a:lnTo>
                  <a:pt x="9296" y="7666"/>
                </a:lnTo>
                <a:lnTo>
                  <a:pt x="9320" y="7495"/>
                </a:lnTo>
                <a:lnTo>
                  <a:pt x="9296" y="7349"/>
                </a:lnTo>
                <a:lnTo>
                  <a:pt x="9247" y="7203"/>
                </a:lnTo>
                <a:lnTo>
                  <a:pt x="9150" y="7057"/>
                </a:lnTo>
                <a:lnTo>
                  <a:pt x="9052" y="6984"/>
                </a:lnTo>
                <a:lnTo>
                  <a:pt x="8955" y="6936"/>
                </a:lnTo>
                <a:close/>
                <a:moveTo>
                  <a:pt x="1947" y="9710"/>
                </a:moveTo>
                <a:lnTo>
                  <a:pt x="1801" y="9758"/>
                </a:lnTo>
                <a:lnTo>
                  <a:pt x="1582" y="9856"/>
                </a:lnTo>
                <a:lnTo>
                  <a:pt x="1363" y="10002"/>
                </a:lnTo>
                <a:lnTo>
                  <a:pt x="925" y="10294"/>
                </a:lnTo>
                <a:lnTo>
                  <a:pt x="706" y="10415"/>
                </a:lnTo>
                <a:lnTo>
                  <a:pt x="585" y="10513"/>
                </a:lnTo>
                <a:lnTo>
                  <a:pt x="463" y="10610"/>
                </a:lnTo>
                <a:lnTo>
                  <a:pt x="366" y="10707"/>
                </a:lnTo>
                <a:lnTo>
                  <a:pt x="317" y="10829"/>
                </a:lnTo>
                <a:lnTo>
                  <a:pt x="317" y="10878"/>
                </a:lnTo>
                <a:lnTo>
                  <a:pt x="341" y="10926"/>
                </a:lnTo>
                <a:lnTo>
                  <a:pt x="366" y="10999"/>
                </a:lnTo>
                <a:lnTo>
                  <a:pt x="439" y="11048"/>
                </a:lnTo>
                <a:lnTo>
                  <a:pt x="536" y="11097"/>
                </a:lnTo>
                <a:lnTo>
                  <a:pt x="633" y="11097"/>
                </a:lnTo>
                <a:lnTo>
                  <a:pt x="755" y="11072"/>
                </a:lnTo>
                <a:lnTo>
                  <a:pt x="877" y="11048"/>
                </a:lnTo>
                <a:lnTo>
                  <a:pt x="1120" y="10926"/>
                </a:lnTo>
                <a:lnTo>
                  <a:pt x="1315" y="10829"/>
                </a:lnTo>
                <a:lnTo>
                  <a:pt x="1728" y="10610"/>
                </a:lnTo>
                <a:lnTo>
                  <a:pt x="1947" y="10488"/>
                </a:lnTo>
                <a:lnTo>
                  <a:pt x="2142" y="10342"/>
                </a:lnTo>
                <a:lnTo>
                  <a:pt x="2264" y="10245"/>
                </a:lnTo>
                <a:lnTo>
                  <a:pt x="2312" y="10123"/>
                </a:lnTo>
                <a:lnTo>
                  <a:pt x="2312" y="10002"/>
                </a:lnTo>
                <a:lnTo>
                  <a:pt x="2264" y="9880"/>
                </a:lnTo>
                <a:lnTo>
                  <a:pt x="2191" y="9783"/>
                </a:lnTo>
                <a:lnTo>
                  <a:pt x="2069" y="9734"/>
                </a:lnTo>
                <a:lnTo>
                  <a:pt x="1947" y="9710"/>
                </a:lnTo>
                <a:close/>
                <a:moveTo>
                  <a:pt x="14065" y="10026"/>
                </a:moveTo>
                <a:lnTo>
                  <a:pt x="13895" y="10050"/>
                </a:lnTo>
                <a:lnTo>
                  <a:pt x="13846" y="10075"/>
                </a:lnTo>
                <a:lnTo>
                  <a:pt x="13797" y="10123"/>
                </a:lnTo>
                <a:lnTo>
                  <a:pt x="13773" y="10172"/>
                </a:lnTo>
                <a:lnTo>
                  <a:pt x="13749" y="10221"/>
                </a:lnTo>
                <a:lnTo>
                  <a:pt x="13773" y="10318"/>
                </a:lnTo>
                <a:lnTo>
                  <a:pt x="13797" y="10367"/>
                </a:lnTo>
                <a:lnTo>
                  <a:pt x="13846" y="10415"/>
                </a:lnTo>
                <a:lnTo>
                  <a:pt x="14138" y="10586"/>
                </a:lnTo>
                <a:lnTo>
                  <a:pt x="14454" y="10756"/>
                </a:lnTo>
                <a:lnTo>
                  <a:pt x="14624" y="10878"/>
                </a:lnTo>
                <a:lnTo>
                  <a:pt x="14819" y="10975"/>
                </a:lnTo>
                <a:lnTo>
                  <a:pt x="15014" y="11048"/>
                </a:lnTo>
                <a:lnTo>
                  <a:pt x="15208" y="11097"/>
                </a:lnTo>
                <a:lnTo>
                  <a:pt x="15379" y="11097"/>
                </a:lnTo>
                <a:lnTo>
                  <a:pt x="15427" y="11072"/>
                </a:lnTo>
                <a:lnTo>
                  <a:pt x="15500" y="11024"/>
                </a:lnTo>
                <a:lnTo>
                  <a:pt x="15573" y="10951"/>
                </a:lnTo>
                <a:lnTo>
                  <a:pt x="15598" y="10829"/>
                </a:lnTo>
                <a:lnTo>
                  <a:pt x="15598" y="10707"/>
                </a:lnTo>
                <a:lnTo>
                  <a:pt x="15549" y="10586"/>
                </a:lnTo>
                <a:lnTo>
                  <a:pt x="15500" y="10537"/>
                </a:lnTo>
                <a:lnTo>
                  <a:pt x="15452" y="10513"/>
                </a:lnTo>
                <a:lnTo>
                  <a:pt x="15379" y="10464"/>
                </a:lnTo>
                <a:lnTo>
                  <a:pt x="15306" y="10464"/>
                </a:lnTo>
                <a:lnTo>
                  <a:pt x="15135" y="10415"/>
                </a:lnTo>
                <a:lnTo>
                  <a:pt x="14965" y="10367"/>
                </a:lnTo>
                <a:lnTo>
                  <a:pt x="14600" y="10196"/>
                </a:lnTo>
                <a:lnTo>
                  <a:pt x="14430" y="10099"/>
                </a:lnTo>
                <a:lnTo>
                  <a:pt x="14260" y="10050"/>
                </a:lnTo>
                <a:lnTo>
                  <a:pt x="14065" y="10026"/>
                </a:lnTo>
                <a:close/>
                <a:moveTo>
                  <a:pt x="8468" y="2605"/>
                </a:moveTo>
                <a:lnTo>
                  <a:pt x="8760" y="2629"/>
                </a:lnTo>
                <a:lnTo>
                  <a:pt x="9052" y="2678"/>
                </a:lnTo>
                <a:lnTo>
                  <a:pt x="9344" y="2726"/>
                </a:lnTo>
                <a:lnTo>
                  <a:pt x="9125" y="2799"/>
                </a:lnTo>
                <a:lnTo>
                  <a:pt x="9101" y="2824"/>
                </a:lnTo>
                <a:lnTo>
                  <a:pt x="9101" y="2848"/>
                </a:lnTo>
                <a:lnTo>
                  <a:pt x="9101" y="2872"/>
                </a:lnTo>
                <a:lnTo>
                  <a:pt x="9125" y="2897"/>
                </a:lnTo>
                <a:lnTo>
                  <a:pt x="9223" y="2945"/>
                </a:lnTo>
                <a:lnTo>
                  <a:pt x="9320" y="2970"/>
                </a:lnTo>
                <a:lnTo>
                  <a:pt x="9442" y="2945"/>
                </a:lnTo>
                <a:lnTo>
                  <a:pt x="9563" y="2921"/>
                </a:lnTo>
                <a:lnTo>
                  <a:pt x="9855" y="2872"/>
                </a:lnTo>
                <a:lnTo>
                  <a:pt x="10269" y="3043"/>
                </a:lnTo>
                <a:lnTo>
                  <a:pt x="10074" y="3067"/>
                </a:lnTo>
                <a:lnTo>
                  <a:pt x="9855" y="3116"/>
                </a:lnTo>
                <a:lnTo>
                  <a:pt x="9685" y="3189"/>
                </a:lnTo>
                <a:lnTo>
                  <a:pt x="9515" y="3262"/>
                </a:lnTo>
                <a:lnTo>
                  <a:pt x="9515" y="3286"/>
                </a:lnTo>
                <a:lnTo>
                  <a:pt x="9490" y="3310"/>
                </a:lnTo>
                <a:lnTo>
                  <a:pt x="9515" y="3335"/>
                </a:lnTo>
                <a:lnTo>
                  <a:pt x="9539" y="3359"/>
                </a:lnTo>
                <a:lnTo>
                  <a:pt x="9953" y="3335"/>
                </a:lnTo>
                <a:lnTo>
                  <a:pt x="10342" y="3310"/>
                </a:lnTo>
                <a:lnTo>
                  <a:pt x="10780" y="3310"/>
                </a:lnTo>
                <a:lnTo>
                  <a:pt x="11048" y="3505"/>
                </a:lnTo>
                <a:lnTo>
                  <a:pt x="10756" y="3578"/>
                </a:lnTo>
                <a:lnTo>
                  <a:pt x="10464" y="3675"/>
                </a:lnTo>
                <a:lnTo>
                  <a:pt x="10245" y="3797"/>
                </a:lnTo>
                <a:lnTo>
                  <a:pt x="10099" y="3918"/>
                </a:lnTo>
                <a:lnTo>
                  <a:pt x="10074" y="3943"/>
                </a:lnTo>
                <a:lnTo>
                  <a:pt x="10099" y="3943"/>
                </a:lnTo>
                <a:lnTo>
                  <a:pt x="10391" y="3918"/>
                </a:lnTo>
                <a:lnTo>
                  <a:pt x="10683" y="3870"/>
                </a:lnTo>
                <a:lnTo>
                  <a:pt x="10975" y="3821"/>
                </a:lnTo>
                <a:lnTo>
                  <a:pt x="11291" y="3773"/>
                </a:lnTo>
                <a:lnTo>
                  <a:pt x="11364" y="3773"/>
                </a:lnTo>
                <a:lnTo>
                  <a:pt x="11583" y="3967"/>
                </a:lnTo>
                <a:lnTo>
                  <a:pt x="11778" y="4186"/>
                </a:lnTo>
                <a:lnTo>
                  <a:pt x="11388" y="4210"/>
                </a:lnTo>
                <a:lnTo>
                  <a:pt x="10829" y="4259"/>
                </a:lnTo>
                <a:lnTo>
                  <a:pt x="10561" y="4283"/>
                </a:lnTo>
                <a:lnTo>
                  <a:pt x="10318" y="4381"/>
                </a:lnTo>
                <a:lnTo>
                  <a:pt x="10293" y="4405"/>
                </a:lnTo>
                <a:lnTo>
                  <a:pt x="10293" y="4429"/>
                </a:lnTo>
                <a:lnTo>
                  <a:pt x="10318" y="4454"/>
                </a:lnTo>
                <a:lnTo>
                  <a:pt x="10585" y="4527"/>
                </a:lnTo>
                <a:lnTo>
                  <a:pt x="11705" y="4527"/>
                </a:lnTo>
                <a:lnTo>
                  <a:pt x="11997" y="4502"/>
                </a:lnTo>
                <a:lnTo>
                  <a:pt x="12216" y="4867"/>
                </a:lnTo>
                <a:lnTo>
                  <a:pt x="11851" y="4867"/>
                </a:lnTo>
                <a:lnTo>
                  <a:pt x="11267" y="4892"/>
                </a:lnTo>
                <a:lnTo>
                  <a:pt x="10658" y="4940"/>
                </a:lnTo>
                <a:lnTo>
                  <a:pt x="10634" y="4940"/>
                </a:lnTo>
                <a:lnTo>
                  <a:pt x="10634" y="4965"/>
                </a:lnTo>
                <a:lnTo>
                  <a:pt x="10634" y="4989"/>
                </a:lnTo>
                <a:lnTo>
                  <a:pt x="10658" y="5013"/>
                </a:lnTo>
                <a:lnTo>
                  <a:pt x="10902" y="5086"/>
                </a:lnTo>
                <a:lnTo>
                  <a:pt x="11169" y="5111"/>
                </a:lnTo>
                <a:lnTo>
                  <a:pt x="12021" y="5111"/>
                </a:lnTo>
                <a:lnTo>
                  <a:pt x="12362" y="5135"/>
                </a:lnTo>
                <a:lnTo>
                  <a:pt x="12556" y="5622"/>
                </a:lnTo>
                <a:lnTo>
                  <a:pt x="11461" y="5622"/>
                </a:lnTo>
                <a:lnTo>
                  <a:pt x="11291" y="5646"/>
                </a:lnTo>
                <a:lnTo>
                  <a:pt x="11145" y="5695"/>
                </a:lnTo>
                <a:lnTo>
                  <a:pt x="10999" y="5768"/>
                </a:lnTo>
                <a:lnTo>
                  <a:pt x="10975" y="5792"/>
                </a:lnTo>
                <a:lnTo>
                  <a:pt x="10999" y="5841"/>
                </a:lnTo>
                <a:lnTo>
                  <a:pt x="11267" y="5889"/>
                </a:lnTo>
                <a:lnTo>
                  <a:pt x="11534" y="5889"/>
                </a:lnTo>
                <a:lnTo>
                  <a:pt x="12070" y="5914"/>
                </a:lnTo>
                <a:lnTo>
                  <a:pt x="12654" y="5938"/>
                </a:lnTo>
                <a:lnTo>
                  <a:pt x="12702" y="6060"/>
                </a:lnTo>
                <a:lnTo>
                  <a:pt x="12727" y="6181"/>
                </a:lnTo>
                <a:lnTo>
                  <a:pt x="12386" y="6181"/>
                </a:lnTo>
                <a:lnTo>
                  <a:pt x="11729" y="6254"/>
                </a:lnTo>
                <a:lnTo>
                  <a:pt x="11413" y="6279"/>
                </a:lnTo>
                <a:lnTo>
                  <a:pt x="11121" y="6352"/>
                </a:lnTo>
                <a:lnTo>
                  <a:pt x="11096" y="6352"/>
                </a:lnTo>
                <a:lnTo>
                  <a:pt x="11096" y="6376"/>
                </a:lnTo>
                <a:lnTo>
                  <a:pt x="11096" y="6400"/>
                </a:lnTo>
                <a:lnTo>
                  <a:pt x="11121" y="6425"/>
                </a:lnTo>
                <a:lnTo>
                  <a:pt x="11388" y="6473"/>
                </a:lnTo>
                <a:lnTo>
                  <a:pt x="11656" y="6498"/>
                </a:lnTo>
                <a:lnTo>
                  <a:pt x="12508" y="6498"/>
                </a:lnTo>
                <a:lnTo>
                  <a:pt x="12824" y="6522"/>
                </a:lnTo>
                <a:lnTo>
                  <a:pt x="12873" y="6838"/>
                </a:lnTo>
                <a:lnTo>
                  <a:pt x="12556" y="6838"/>
                </a:lnTo>
                <a:lnTo>
                  <a:pt x="12240" y="6863"/>
                </a:lnTo>
                <a:lnTo>
                  <a:pt x="11753" y="6887"/>
                </a:lnTo>
                <a:lnTo>
                  <a:pt x="11510" y="6911"/>
                </a:lnTo>
                <a:lnTo>
                  <a:pt x="11267" y="6936"/>
                </a:lnTo>
                <a:lnTo>
                  <a:pt x="11242" y="6936"/>
                </a:lnTo>
                <a:lnTo>
                  <a:pt x="11242" y="6960"/>
                </a:lnTo>
                <a:lnTo>
                  <a:pt x="11242" y="7009"/>
                </a:lnTo>
                <a:lnTo>
                  <a:pt x="11267" y="7009"/>
                </a:lnTo>
                <a:lnTo>
                  <a:pt x="11461" y="7082"/>
                </a:lnTo>
                <a:lnTo>
                  <a:pt x="11680" y="7130"/>
                </a:lnTo>
                <a:lnTo>
                  <a:pt x="12727" y="7130"/>
                </a:lnTo>
                <a:lnTo>
                  <a:pt x="12921" y="7106"/>
                </a:lnTo>
                <a:lnTo>
                  <a:pt x="12994" y="7593"/>
                </a:lnTo>
                <a:lnTo>
                  <a:pt x="12994" y="7593"/>
                </a:lnTo>
                <a:lnTo>
                  <a:pt x="12848" y="7568"/>
                </a:lnTo>
                <a:lnTo>
                  <a:pt x="12702" y="7568"/>
                </a:lnTo>
                <a:lnTo>
                  <a:pt x="12435" y="7593"/>
                </a:lnTo>
                <a:lnTo>
                  <a:pt x="11997" y="7593"/>
                </a:lnTo>
                <a:lnTo>
                  <a:pt x="11778" y="7617"/>
                </a:lnTo>
                <a:lnTo>
                  <a:pt x="11559" y="7690"/>
                </a:lnTo>
                <a:lnTo>
                  <a:pt x="11534" y="7690"/>
                </a:lnTo>
                <a:lnTo>
                  <a:pt x="11534" y="7739"/>
                </a:lnTo>
                <a:lnTo>
                  <a:pt x="11534" y="7763"/>
                </a:lnTo>
                <a:lnTo>
                  <a:pt x="11559" y="7787"/>
                </a:lnTo>
                <a:lnTo>
                  <a:pt x="11778" y="7836"/>
                </a:lnTo>
                <a:lnTo>
                  <a:pt x="11997" y="7860"/>
                </a:lnTo>
                <a:lnTo>
                  <a:pt x="12435" y="7860"/>
                </a:lnTo>
                <a:lnTo>
                  <a:pt x="12702" y="7885"/>
                </a:lnTo>
                <a:lnTo>
                  <a:pt x="12848" y="7885"/>
                </a:lnTo>
                <a:lnTo>
                  <a:pt x="12994" y="7860"/>
                </a:lnTo>
                <a:lnTo>
                  <a:pt x="12994" y="7909"/>
                </a:lnTo>
                <a:lnTo>
                  <a:pt x="12994" y="8250"/>
                </a:lnTo>
                <a:lnTo>
                  <a:pt x="12873" y="8201"/>
                </a:lnTo>
                <a:lnTo>
                  <a:pt x="12775" y="8201"/>
                </a:lnTo>
                <a:lnTo>
                  <a:pt x="12532" y="8177"/>
                </a:lnTo>
                <a:lnTo>
                  <a:pt x="12094" y="8177"/>
                </a:lnTo>
                <a:lnTo>
                  <a:pt x="11875" y="8201"/>
                </a:lnTo>
                <a:lnTo>
                  <a:pt x="11656" y="8250"/>
                </a:lnTo>
                <a:lnTo>
                  <a:pt x="11656" y="8274"/>
                </a:lnTo>
                <a:lnTo>
                  <a:pt x="11632" y="8298"/>
                </a:lnTo>
                <a:lnTo>
                  <a:pt x="11656" y="8298"/>
                </a:lnTo>
                <a:lnTo>
                  <a:pt x="11656" y="8323"/>
                </a:lnTo>
                <a:lnTo>
                  <a:pt x="12045" y="8396"/>
                </a:lnTo>
                <a:lnTo>
                  <a:pt x="12410" y="8444"/>
                </a:lnTo>
                <a:lnTo>
                  <a:pt x="12702" y="8469"/>
                </a:lnTo>
                <a:lnTo>
                  <a:pt x="12824" y="8493"/>
                </a:lnTo>
                <a:lnTo>
                  <a:pt x="12970" y="8469"/>
                </a:lnTo>
                <a:lnTo>
                  <a:pt x="12873" y="8858"/>
                </a:lnTo>
                <a:lnTo>
                  <a:pt x="12654" y="8809"/>
                </a:lnTo>
                <a:lnTo>
                  <a:pt x="12483" y="8785"/>
                </a:lnTo>
                <a:lnTo>
                  <a:pt x="12264" y="8736"/>
                </a:lnTo>
                <a:lnTo>
                  <a:pt x="11826" y="8736"/>
                </a:lnTo>
                <a:lnTo>
                  <a:pt x="11607" y="8809"/>
                </a:lnTo>
                <a:lnTo>
                  <a:pt x="11583" y="8834"/>
                </a:lnTo>
                <a:lnTo>
                  <a:pt x="11583" y="8858"/>
                </a:lnTo>
                <a:lnTo>
                  <a:pt x="11583" y="8882"/>
                </a:lnTo>
                <a:lnTo>
                  <a:pt x="11851" y="8882"/>
                </a:lnTo>
                <a:lnTo>
                  <a:pt x="12094" y="8931"/>
                </a:lnTo>
                <a:lnTo>
                  <a:pt x="12556" y="9053"/>
                </a:lnTo>
                <a:lnTo>
                  <a:pt x="12775" y="9126"/>
                </a:lnTo>
                <a:lnTo>
                  <a:pt x="12654" y="9345"/>
                </a:lnTo>
                <a:lnTo>
                  <a:pt x="12508" y="9296"/>
                </a:lnTo>
                <a:lnTo>
                  <a:pt x="12313" y="9272"/>
                </a:lnTo>
                <a:lnTo>
                  <a:pt x="12143" y="9223"/>
                </a:lnTo>
                <a:lnTo>
                  <a:pt x="11972" y="9199"/>
                </a:lnTo>
                <a:lnTo>
                  <a:pt x="11607" y="9199"/>
                </a:lnTo>
                <a:lnTo>
                  <a:pt x="11583" y="9223"/>
                </a:lnTo>
                <a:lnTo>
                  <a:pt x="11583" y="9247"/>
                </a:lnTo>
                <a:lnTo>
                  <a:pt x="11583" y="9272"/>
                </a:lnTo>
                <a:lnTo>
                  <a:pt x="11924" y="9418"/>
                </a:lnTo>
                <a:lnTo>
                  <a:pt x="12240" y="9564"/>
                </a:lnTo>
                <a:lnTo>
                  <a:pt x="12532" y="9637"/>
                </a:lnTo>
                <a:lnTo>
                  <a:pt x="12337" y="9929"/>
                </a:lnTo>
                <a:lnTo>
                  <a:pt x="12337" y="9977"/>
                </a:lnTo>
                <a:lnTo>
                  <a:pt x="12167" y="9904"/>
                </a:lnTo>
                <a:lnTo>
                  <a:pt x="11997" y="9880"/>
                </a:lnTo>
                <a:lnTo>
                  <a:pt x="11802" y="9831"/>
                </a:lnTo>
                <a:lnTo>
                  <a:pt x="11242" y="9831"/>
                </a:lnTo>
                <a:lnTo>
                  <a:pt x="11218" y="9856"/>
                </a:lnTo>
                <a:lnTo>
                  <a:pt x="11218" y="9880"/>
                </a:lnTo>
                <a:lnTo>
                  <a:pt x="11242" y="9880"/>
                </a:lnTo>
                <a:lnTo>
                  <a:pt x="11534" y="10002"/>
                </a:lnTo>
                <a:lnTo>
                  <a:pt x="11851" y="10123"/>
                </a:lnTo>
                <a:lnTo>
                  <a:pt x="12167" y="10245"/>
                </a:lnTo>
                <a:lnTo>
                  <a:pt x="11972" y="10513"/>
                </a:lnTo>
                <a:lnTo>
                  <a:pt x="11826" y="10488"/>
                </a:lnTo>
                <a:lnTo>
                  <a:pt x="11413" y="10391"/>
                </a:lnTo>
                <a:lnTo>
                  <a:pt x="11023" y="10342"/>
                </a:lnTo>
                <a:lnTo>
                  <a:pt x="10975" y="10342"/>
                </a:lnTo>
                <a:lnTo>
                  <a:pt x="10975" y="10367"/>
                </a:lnTo>
                <a:lnTo>
                  <a:pt x="10975" y="10391"/>
                </a:lnTo>
                <a:lnTo>
                  <a:pt x="10999" y="10440"/>
                </a:lnTo>
                <a:lnTo>
                  <a:pt x="11145" y="10537"/>
                </a:lnTo>
                <a:lnTo>
                  <a:pt x="11315" y="10610"/>
                </a:lnTo>
                <a:lnTo>
                  <a:pt x="11632" y="10732"/>
                </a:lnTo>
                <a:lnTo>
                  <a:pt x="11802" y="10780"/>
                </a:lnTo>
                <a:lnTo>
                  <a:pt x="11656" y="10999"/>
                </a:lnTo>
                <a:lnTo>
                  <a:pt x="11510" y="10951"/>
                </a:lnTo>
                <a:lnTo>
                  <a:pt x="11364" y="10926"/>
                </a:lnTo>
                <a:lnTo>
                  <a:pt x="11072" y="10853"/>
                </a:lnTo>
                <a:lnTo>
                  <a:pt x="10950" y="10853"/>
                </a:lnTo>
                <a:lnTo>
                  <a:pt x="10804" y="10902"/>
                </a:lnTo>
                <a:lnTo>
                  <a:pt x="10780" y="10926"/>
                </a:lnTo>
                <a:lnTo>
                  <a:pt x="10756" y="10951"/>
                </a:lnTo>
                <a:lnTo>
                  <a:pt x="10756" y="10999"/>
                </a:lnTo>
                <a:lnTo>
                  <a:pt x="10780" y="11048"/>
                </a:lnTo>
                <a:lnTo>
                  <a:pt x="10902" y="11121"/>
                </a:lnTo>
                <a:lnTo>
                  <a:pt x="11023" y="11170"/>
                </a:lnTo>
                <a:lnTo>
                  <a:pt x="11267" y="11243"/>
                </a:lnTo>
                <a:lnTo>
                  <a:pt x="11461" y="11291"/>
                </a:lnTo>
                <a:lnTo>
                  <a:pt x="11242" y="11583"/>
                </a:lnTo>
                <a:lnTo>
                  <a:pt x="11072" y="11535"/>
                </a:lnTo>
                <a:lnTo>
                  <a:pt x="10877" y="11535"/>
                </a:lnTo>
                <a:lnTo>
                  <a:pt x="10683" y="11583"/>
                </a:lnTo>
                <a:lnTo>
                  <a:pt x="10658" y="11608"/>
                </a:lnTo>
                <a:lnTo>
                  <a:pt x="10683" y="11632"/>
                </a:lnTo>
                <a:lnTo>
                  <a:pt x="10829" y="11681"/>
                </a:lnTo>
                <a:lnTo>
                  <a:pt x="10975" y="11729"/>
                </a:lnTo>
                <a:lnTo>
                  <a:pt x="11096" y="11778"/>
                </a:lnTo>
                <a:lnTo>
                  <a:pt x="10877" y="12143"/>
                </a:lnTo>
                <a:lnTo>
                  <a:pt x="10829" y="12118"/>
                </a:lnTo>
                <a:lnTo>
                  <a:pt x="10658" y="12045"/>
                </a:lnTo>
                <a:lnTo>
                  <a:pt x="10561" y="11997"/>
                </a:lnTo>
                <a:lnTo>
                  <a:pt x="10464" y="11972"/>
                </a:lnTo>
                <a:lnTo>
                  <a:pt x="10439" y="11997"/>
                </a:lnTo>
                <a:lnTo>
                  <a:pt x="10439" y="12045"/>
                </a:lnTo>
                <a:lnTo>
                  <a:pt x="10488" y="12118"/>
                </a:lnTo>
                <a:lnTo>
                  <a:pt x="10585" y="12191"/>
                </a:lnTo>
                <a:lnTo>
                  <a:pt x="10756" y="12313"/>
                </a:lnTo>
                <a:lnTo>
                  <a:pt x="10561" y="12654"/>
                </a:lnTo>
                <a:lnTo>
                  <a:pt x="10415" y="12629"/>
                </a:lnTo>
                <a:lnTo>
                  <a:pt x="10172" y="12629"/>
                </a:lnTo>
                <a:lnTo>
                  <a:pt x="10026" y="12654"/>
                </a:lnTo>
                <a:lnTo>
                  <a:pt x="10026" y="12678"/>
                </a:lnTo>
                <a:lnTo>
                  <a:pt x="10026" y="12702"/>
                </a:lnTo>
                <a:lnTo>
                  <a:pt x="10245" y="12800"/>
                </a:lnTo>
                <a:lnTo>
                  <a:pt x="10439" y="12897"/>
                </a:lnTo>
                <a:lnTo>
                  <a:pt x="10196" y="13384"/>
                </a:lnTo>
                <a:lnTo>
                  <a:pt x="9880" y="13384"/>
                </a:lnTo>
                <a:lnTo>
                  <a:pt x="9904" y="13432"/>
                </a:lnTo>
                <a:lnTo>
                  <a:pt x="10147" y="13505"/>
                </a:lnTo>
                <a:lnTo>
                  <a:pt x="10074" y="13700"/>
                </a:lnTo>
                <a:lnTo>
                  <a:pt x="10026" y="13895"/>
                </a:lnTo>
                <a:lnTo>
                  <a:pt x="9953" y="14284"/>
                </a:lnTo>
                <a:lnTo>
                  <a:pt x="9880" y="14673"/>
                </a:lnTo>
                <a:lnTo>
                  <a:pt x="9807" y="15087"/>
                </a:lnTo>
                <a:lnTo>
                  <a:pt x="9101" y="15111"/>
                </a:lnTo>
                <a:lnTo>
                  <a:pt x="9247" y="14673"/>
                </a:lnTo>
                <a:lnTo>
                  <a:pt x="9344" y="14235"/>
                </a:lnTo>
                <a:lnTo>
                  <a:pt x="9539" y="13359"/>
                </a:lnTo>
                <a:lnTo>
                  <a:pt x="9734" y="12459"/>
                </a:lnTo>
                <a:lnTo>
                  <a:pt x="9855" y="12021"/>
                </a:lnTo>
                <a:lnTo>
                  <a:pt x="9977" y="11583"/>
                </a:lnTo>
                <a:lnTo>
                  <a:pt x="10269" y="10659"/>
                </a:lnTo>
                <a:lnTo>
                  <a:pt x="10537" y="9734"/>
                </a:lnTo>
                <a:lnTo>
                  <a:pt x="10658" y="9320"/>
                </a:lnTo>
                <a:lnTo>
                  <a:pt x="10756" y="8858"/>
                </a:lnTo>
                <a:lnTo>
                  <a:pt x="10780" y="8639"/>
                </a:lnTo>
                <a:lnTo>
                  <a:pt x="10780" y="8396"/>
                </a:lnTo>
                <a:lnTo>
                  <a:pt x="10756" y="8177"/>
                </a:lnTo>
                <a:lnTo>
                  <a:pt x="10707" y="7958"/>
                </a:lnTo>
                <a:lnTo>
                  <a:pt x="10683" y="7933"/>
                </a:lnTo>
                <a:lnTo>
                  <a:pt x="10634" y="7933"/>
                </a:lnTo>
                <a:lnTo>
                  <a:pt x="10610" y="7958"/>
                </a:lnTo>
                <a:lnTo>
                  <a:pt x="10537" y="8177"/>
                </a:lnTo>
                <a:lnTo>
                  <a:pt x="10464" y="8420"/>
                </a:lnTo>
                <a:lnTo>
                  <a:pt x="10366" y="8882"/>
                </a:lnTo>
                <a:lnTo>
                  <a:pt x="10293" y="9369"/>
                </a:lnTo>
                <a:lnTo>
                  <a:pt x="10172" y="9831"/>
                </a:lnTo>
                <a:lnTo>
                  <a:pt x="9904" y="10756"/>
                </a:lnTo>
                <a:lnTo>
                  <a:pt x="9588" y="11656"/>
                </a:lnTo>
                <a:lnTo>
                  <a:pt x="9466" y="12094"/>
                </a:lnTo>
                <a:lnTo>
                  <a:pt x="9369" y="12532"/>
                </a:lnTo>
                <a:lnTo>
                  <a:pt x="9174" y="13384"/>
                </a:lnTo>
                <a:lnTo>
                  <a:pt x="8979" y="14260"/>
                </a:lnTo>
                <a:lnTo>
                  <a:pt x="8858" y="14698"/>
                </a:lnTo>
                <a:lnTo>
                  <a:pt x="8736" y="15111"/>
                </a:lnTo>
                <a:lnTo>
                  <a:pt x="8128" y="15136"/>
                </a:lnTo>
                <a:lnTo>
                  <a:pt x="7519" y="15087"/>
                </a:lnTo>
                <a:lnTo>
                  <a:pt x="7179" y="15063"/>
                </a:lnTo>
                <a:lnTo>
                  <a:pt x="7154" y="15038"/>
                </a:lnTo>
                <a:lnTo>
                  <a:pt x="7081" y="14698"/>
                </a:lnTo>
                <a:lnTo>
                  <a:pt x="7033" y="14357"/>
                </a:lnTo>
                <a:lnTo>
                  <a:pt x="6935" y="13651"/>
                </a:lnTo>
                <a:lnTo>
                  <a:pt x="6765" y="12605"/>
                </a:lnTo>
                <a:lnTo>
                  <a:pt x="6570" y="11583"/>
                </a:lnTo>
                <a:lnTo>
                  <a:pt x="6230" y="9880"/>
                </a:lnTo>
                <a:lnTo>
                  <a:pt x="6060" y="9028"/>
                </a:lnTo>
                <a:lnTo>
                  <a:pt x="5841" y="8177"/>
                </a:lnTo>
                <a:lnTo>
                  <a:pt x="5816" y="8152"/>
                </a:lnTo>
                <a:lnTo>
                  <a:pt x="5768" y="8128"/>
                </a:lnTo>
                <a:lnTo>
                  <a:pt x="5743" y="8128"/>
                </a:lnTo>
                <a:lnTo>
                  <a:pt x="5695" y="8152"/>
                </a:lnTo>
                <a:lnTo>
                  <a:pt x="5646" y="8298"/>
                </a:lnTo>
                <a:lnTo>
                  <a:pt x="5646" y="8420"/>
                </a:lnTo>
                <a:lnTo>
                  <a:pt x="5646" y="8542"/>
                </a:lnTo>
                <a:lnTo>
                  <a:pt x="5646" y="8663"/>
                </a:lnTo>
                <a:lnTo>
                  <a:pt x="5719" y="8931"/>
                </a:lnTo>
                <a:lnTo>
                  <a:pt x="5768" y="9199"/>
                </a:lnTo>
                <a:lnTo>
                  <a:pt x="5865" y="9734"/>
                </a:lnTo>
                <a:lnTo>
                  <a:pt x="5962" y="10245"/>
                </a:lnTo>
                <a:lnTo>
                  <a:pt x="6035" y="10780"/>
                </a:lnTo>
                <a:lnTo>
                  <a:pt x="6133" y="11316"/>
                </a:lnTo>
                <a:lnTo>
                  <a:pt x="6327" y="12337"/>
                </a:lnTo>
                <a:lnTo>
                  <a:pt x="6522" y="13384"/>
                </a:lnTo>
                <a:lnTo>
                  <a:pt x="6570" y="13773"/>
                </a:lnTo>
                <a:lnTo>
                  <a:pt x="6619" y="14211"/>
                </a:lnTo>
                <a:lnTo>
                  <a:pt x="6668" y="14625"/>
                </a:lnTo>
                <a:lnTo>
                  <a:pt x="6716" y="14819"/>
                </a:lnTo>
                <a:lnTo>
                  <a:pt x="6765" y="15014"/>
                </a:lnTo>
                <a:lnTo>
                  <a:pt x="6497" y="15038"/>
                </a:lnTo>
                <a:lnTo>
                  <a:pt x="6473" y="14625"/>
                </a:lnTo>
                <a:lnTo>
                  <a:pt x="6400" y="14235"/>
                </a:lnTo>
                <a:lnTo>
                  <a:pt x="6279" y="13846"/>
                </a:lnTo>
                <a:lnTo>
                  <a:pt x="6133" y="13481"/>
                </a:lnTo>
                <a:lnTo>
                  <a:pt x="5938" y="13116"/>
                </a:lnTo>
                <a:lnTo>
                  <a:pt x="5743" y="12775"/>
                </a:lnTo>
                <a:lnTo>
                  <a:pt x="5281" y="12070"/>
                </a:lnTo>
                <a:lnTo>
                  <a:pt x="4746" y="11267"/>
                </a:lnTo>
                <a:lnTo>
                  <a:pt x="4210" y="10415"/>
                </a:lnTo>
                <a:lnTo>
                  <a:pt x="3967" y="9977"/>
                </a:lnTo>
                <a:lnTo>
                  <a:pt x="3724" y="9539"/>
                </a:lnTo>
                <a:lnTo>
                  <a:pt x="3529" y="9077"/>
                </a:lnTo>
                <a:lnTo>
                  <a:pt x="3359" y="8615"/>
                </a:lnTo>
                <a:lnTo>
                  <a:pt x="3286" y="8396"/>
                </a:lnTo>
                <a:lnTo>
                  <a:pt x="3261" y="8152"/>
                </a:lnTo>
                <a:lnTo>
                  <a:pt x="3237" y="7909"/>
                </a:lnTo>
                <a:lnTo>
                  <a:pt x="3237" y="7666"/>
                </a:lnTo>
                <a:lnTo>
                  <a:pt x="3261" y="7155"/>
                </a:lnTo>
                <a:lnTo>
                  <a:pt x="3310" y="6668"/>
                </a:lnTo>
                <a:lnTo>
                  <a:pt x="3334" y="6376"/>
                </a:lnTo>
                <a:lnTo>
                  <a:pt x="3407" y="6108"/>
                </a:lnTo>
                <a:lnTo>
                  <a:pt x="3480" y="5841"/>
                </a:lnTo>
                <a:lnTo>
                  <a:pt x="3578" y="5597"/>
                </a:lnTo>
                <a:lnTo>
                  <a:pt x="3699" y="5354"/>
                </a:lnTo>
                <a:lnTo>
                  <a:pt x="3845" y="5111"/>
                </a:lnTo>
                <a:lnTo>
                  <a:pt x="4016" y="4892"/>
                </a:lnTo>
                <a:lnTo>
                  <a:pt x="4186" y="4673"/>
                </a:lnTo>
                <a:lnTo>
                  <a:pt x="4648" y="4162"/>
                </a:lnTo>
                <a:lnTo>
                  <a:pt x="5062" y="3748"/>
                </a:lnTo>
                <a:lnTo>
                  <a:pt x="5403" y="3432"/>
                </a:lnTo>
                <a:lnTo>
                  <a:pt x="5743" y="3189"/>
                </a:lnTo>
                <a:lnTo>
                  <a:pt x="6060" y="3018"/>
                </a:lnTo>
                <a:lnTo>
                  <a:pt x="6352" y="2872"/>
                </a:lnTo>
                <a:lnTo>
                  <a:pt x="6668" y="2775"/>
                </a:lnTo>
                <a:lnTo>
                  <a:pt x="6984" y="2702"/>
                </a:lnTo>
                <a:lnTo>
                  <a:pt x="7276" y="2653"/>
                </a:lnTo>
                <a:lnTo>
                  <a:pt x="7568" y="2629"/>
                </a:lnTo>
                <a:lnTo>
                  <a:pt x="7860" y="2605"/>
                </a:lnTo>
                <a:close/>
                <a:moveTo>
                  <a:pt x="6716" y="15525"/>
                </a:moveTo>
                <a:lnTo>
                  <a:pt x="6619" y="15720"/>
                </a:lnTo>
                <a:lnTo>
                  <a:pt x="6352" y="16158"/>
                </a:lnTo>
                <a:lnTo>
                  <a:pt x="6279" y="16109"/>
                </a:lnTo>
                <a:lnTo>
                  <a:pt x="6230" y="16060"/>
                </a:lnTo>
                <a:lnTo>
                  <a:pt x="6206" y="15963"/>
                </a:lnTo>
                <a:lnTo>
                  <a:pt x="6206" y="15866"/>
                </a:lnTo>
                <a:lnTo>
                  <a:pt x="6206" y="15768"/>
                </a:lnTo>
                <a:lnTo>
                  <a:pt x="6230" y="15695"/>
                </a:lnTo>
                <a:lnTo>
                  <a:pt x="6279" y="15598"/>
                </a:lnTo>
                <a:lnTo>
                  <a:pt x="6327" y="15549"/>
                </a:lnTo>
                <a:lnTo>
                  <a:pt x="6595" y="15525"/>
                </a:lnTo>
                <a:close/>
                <a:moveTo>
                  <a:pt x="6887" y="15525"/>
                </a:moveTo>
                <a:lnTo>
                  <a:pt x="7276" y="15549"/>
                </a:lnTo>
                <a:lnTo>
                  <a:pt x="7641" y="15598"/>
                </a:lnTo>
                <a:lnTo>
                  <a:pt x="8225" y="15647"/>
                </a:lnTo>
                <a:lnTo>
                  <a:pt x="8809" y="15671"/>
                </a:lnTo>
                <a:lnTo>
                  <a:pt x="8541" y="15963"/>
                </a:lnTo>
                <a:lnTo>
                  <a:pt x="8298" y="16255"/>
                </a:lnTo>
                <a:lnTo>
                  <a:pt x="7909" y="16231"/>
                </a:lnTo>
                <a:lnTo>
                  <a:pt x="8249" y="15744"/>
                </a:lnTo>
                <a:lnTo>
                  <a:pt x="8249" y="15720"/>
                </a:lnTo>
                <a:lnTo>
                  <a:pt x="8225" y="15695"/>
                </a:lnTo>
                <a:lnTo>
                  <a:pt x="8201" y="15671"/>
                </a:lnTo>
                <a:lnTo>
                  <a:pt x="8176" y="15695"/>
                </a:lnTo>
                <a:lnTo>
                  <a:pt x="7690" y="16231"/>
                </a:lnTo>
                <a:lnTo>
                  <a:pt x="7179" y="16182"/>
                </a:lnTo>
                <a:lnTo>
                  <a:pt x="7325" y="15939"/>
                </a:lnTo>
                <a:lnTo>
                  <a:pt x="7471" y="15671"/>
                </a:lnTo>
                <a:lnTo>
                  <a:pt x="7471" y="15647"/>
                </a:lnTo>
                <a:lnTo>
                  <a:pt x="7446" y="15622"/>
                </a:lnTo>
                <a:lnTo>
                  <a:pt x="7422" y="15647"/>
                </a:lnTo>
                <a:lnTo>
                  <a:pt x="7203" y="15890"/>
                </a:lnTo>
                <a:lnTo>
                  <a:pt x="6935" y="16182"/>
                </a:lnTo>
                <a:lnTo>
                  <a:pt x="6741" y="16206"/>
                </a:lnTo>
                <a:lnTo>
                  <a:pt x="6570" y="16255"/>
                </a:lnTo>
                <a:lnTo>
                  <a:pt x="6668" y="16060"/>
                </a:lnTo>
                <a:lnTo>
                  <a:pt x="6814" y="15817"/>
                </a:lnTo>
                <a:lnTo>
                  <a:pt x="6862" y="15671"/>
                </a:lnTo>
                <a:lnTo>
                  <a:pt x="6887" y="15525"/>
                </a:lnTo>
                <a:close/>
                <a:moveTo>
                  <a:pt x="9661" y="15622"/>
                </a:moveTo>
                <a:lnTo>
                  <a:pt x="9734" y="15671"/>
                </a:lnTo>
                <a:lnTo>
                  <a:pt x="9807" y="15695"/>
                </a:lnTo>
                <a:lnTo>
                  <a:pt x="9953" y="15695"/>
                </a:lnTo>
                <a:lnTo>
                  <a:pt x="9782" y="15793"/>
                </a:lnTo>
                <a:lnTo>
                  <a:pt x="9661" y="15939"/>
                </a:lnTo>
                <a:lnTo>
                  <a:pt x="9539" y="16085"/>
                </a:lnTo>
                <a:lnTo>
                  <a:pt x="9417" y="16279"/>
                </a:lnTo>
                <a:lnTo>
                  <a:pt x="9271" y="16279"/>
                </a:lnTo>
                <a:lnTo>
                  <a:pt x="9612" y="15817"/>
                </a:lnTo>
                <a:lnTo>
                  <a:pt x="9612" y="15793"/>
                </a:lnTo>
                <a:lnTo>
                  <a:pt x="9612" y="15768"/>
                </a:lnTo>
                <a:lnTo>
                  <a:pt x="9563" y="15768"/>
                </a:lnTo>
                <a:lnTo>
                  <a:pt x="9320" y="16012"/>
                </a:lnTo>
                <a:lnTo>
                  <a:pt x="9077" y="16255"/>
                </a:lnTo>
                <a:lnTo>
                  <a:pt x="8517" y="16255"/>
                </a:lnTo>
                <a:lnTo>
                  <a:pt x="8882" y="15720"/>
                </a:lnTo>
                <a:lnTo>
                  <a:pt x="8906" y="15695"/>
                </a:lnTo>
                <a:lnTo>
                  <a:pt x="8882" y="15671"/>
                </a:lnTo>
                <a:lnTo>
                  <a:pt x="9271" y="15671"/>
                </a:lnTo>
                <a:lnTo>
                  <a:pt x="9661" y="15622"/>
                </a:lnTo>
                <a:close/>
                <a:moveTo>
                  <a:pt x="10074" y="15768"/>
                </a:moveTo>
                <a:lnTo>
                  <a:pt x="10074" y="15841"/>
                </a:lnTo>
                <a:lnTo>
                  <a:pt x="10099" y="15939"/>
                </a:lnTo>
                <a:lnTo>
                  <a:pt x="10074" y="16060"/>
                </a:lnTo>
                <a:lnTo>
                  <a:pt x="10050" y="16182"/>
                </a:lnTo>
                <a:lnTo>
                  <a:pt x="9977" y="16304"/>
                </a:lnTo>
                <a:lnTo>
                  <a:pt x="9758" y="16279"/>
                </a:lnTo>
                <a:lnTo>
                  <a:pt x="9880" y="16012"/>
                </a:lnTo>
                <a:lnTo>
                  <a:pt x="9977" y="15890"/>
                </a:lnTo>
                <a:lnTo>
                  <a:pt x="10074" y="15768"/>
                </a:lnTo>
                <a:close/>
                <a:moveTo>
                  <a:pt x="6522" y="16571"/>
                </a:moveTo>
                <a:lnTo>
                  <a:pt x="6595" y="16620"/>
                </a:lnTo>
                <a:lnTo>
                  <a:pt x="6424" y="16888"/>
                </a:lnTo>
                <a:lnTo>
                  <a:pt x="6376" y="17034"/>
                </a:lnTo>
                <a:lnTo>
                  <a:pt x="6327" y="17180"/>
                </a:lnTo>
                <a:lnTo>
                  <a:pt x="6254" y="17082"/>
                </a:lnTo>
                <a:lnTo>
                  <a:pt x="6230" y="16985"/>
                </a:lnTo>
                <a:lnTo>
                  <a:pt x="6206" y="16912"/>
                </a:lnTo>
                <a:lnTo>
                  <a:pt x="6230" y="16815"/>
                </a:lnTo>
                <a:lnTo>
                  <a:pt x="6254" y="16839"/>
                </a:lnTo>
                <a:lnTo>
                  <a:pt x="6303" y="16839"/>
                </a:lnTo>
                <a:lnTo>
                  <a:pt x="6352" y="16815"/>
                </a:lnTo>
                <a:lnTo>
                  <a:pt x="6376" y="16766"/>
                </a:lnTo>
                <a:lnTo>
                  <a:pt x="6424" y="16596"/>
                </a:lnTo>
                <a:lnTo>
                  <a:pt x="6449" y="16596"/>
                </a:lnTo>
                <a:lnTo>
                  <a:pt x="6522" y="16571"/>
                </a:lnTo>
                <a:close/>
                <a:moveTo>
                  <a:pt x="7884" y="16693"/>
                </a:moveTo>
                <a:lnTo>
                  <a:pt x="7957" y="16717"/>
                </a:lnTo>
                <a:lnTo>
                  <a:pt x="7787" y="16985"/>
                </a:lnTo>
                <a:lnTo>
                  <a:pt x="7617" y="17253"/>
                </a:lnTo>
                <a:lnTo>
                  <a:pt x="7592" y="17326"/>
                </a:lnTo>
                <a:lnTo>
                  <a:pt x="7300" y="17326"/>
                </a:lnTo>
                <a:lnTo>
                  <a:pt x="7398" y="17107"/>
                </a:lnTo>
                <a:lnTo>
                  <a:pt x="7519" y="16888"/>
                </a:lnTo>
                <a:lnTo>
                  <a:pt x="7617" y="16717"/>
                </a:lnTo>
                <a:lnTo>
                  <a:pt x="7884" y="16693"/>
                </a:lnTo>
                <a:close/>
                <a:moveTo>
                  <a:pt x="8225" y="16717"/>
                </a:moveTo>
                <a:lnTo>
                  <a:pt x="8736" y="16742"/>
                </a:lnTo>
                <a:lnTo>
                  <a:pt x="8541" y="17034"/>
                </a:lnTo>
                <a:lnTo>
                  <a:pt x="8371" y="17326"/>
                </a:lnTo>
                <a:lnTo>
                  <a:pt x="7909" y="17326"/>
                </a:lnTo>
                <a:lnTo>
                  <a:pt x="7933" y="17277"/>
                </a:lnTo>
                <a:lnTo>
                  <a:pt x="8225" y="16717"/>
                </a:lnTo>
                <a:close/>
                <a:moveTo>
                  <a:pt x="9223" y="16742"/>
                </a:moveTo>
                <a:lnTo>
                  <a:pt x="8979" y="17350"/>
                </a:lnTo>
                <a:lnTo>
                  <a:pt x="8663" y="17350"/>
                </a:lnTo>
                <a:lnTo>
                  <a:pt x="8979" y="16742"/>
                </a:lnTo>
                <a:close/>
                <a:moveTo>
                  <a:pt x="9928" y="16742"/>
                </a:moveTo>
                <a:lnTo>
                  <a:pt x="9661" y="17253"/>
                </a:lnTo>
                <a:lnTo>
                  <a:pt x="9612" y="17350"/>
                </a:lnTo>
                <a:lnTo>
                  <a:pt x="9320" y="17350"/>
                </a:lnTo>
                <a:lnTo>
                  <a:pt x="9563" y="16742"/>
                </a:lnTo>
                <a:close/>
                <a:moveTo>
                  <a:pt x="10147" y="16839"/>
                </a:moveTo>
                <a:lnTo>
                  <a:pt x="10220" y="16961"/>
                </a:lnTo>
                <a:lnTo>
                  <a:pt x="10245" y="17107"/>
                </a:lnTo>
                <a:lnTo>
                  <a:pt x="10220" y="17228"/>
                </a:lnTo>
                <a:lnTo>
                  <a:pt x="10147" y="17350"/>
                </a:lnTo>
                <a:lnTo>
                  <a:pt x="9928" y="17350"/>
                </a:lnTo>
                <a:lnTo>
                  <a:pt x="9953" y="17277"/>
                </a:lnTo>
                <a:lnTo>
                  <a:pt x="10050" y="17082"/>
                </a:lnTo>
                <a:lnTo>
                  <a:pt x="10147" y="16839"/>
                </a:lnTo>
                <a:close/>
                <a:moveTo>
                  <a:pt x="6862" y="16693"/>
                </a:moveTo>
                <a:lnTo>
                  <a:pt x="7081" y="16717"/>
                </a:lnTo>
                <a:lnTo>
                  <a:pt x="7300" y="16717"/>
                </a:lnTo>
                <a:lnTo>
                  <a:pt x="7106" y="17009"/>
                </a:lnTo>
                <a:lnTo>
                  <a:pt x="6935" y="17326"/>
                </a:lnTo>
                <a:lnTo>
                  <a:pt x="6741" y="17350"/>
                </a:lnTo>
                <a:lnTo>
                  <a:pt x="6570" y="17399"/>
                </a:lnTo>
                <a:lnTo>
                  <a:pt x="6619" y="17204"/>
                </a:lnTo>
                <a:lnTo>
                  <a:pt x="6692" y="17034"/>
                </a:lnTo>
                <a:lnTo>
                  <a:pt x="6862" y="16693"/>
                </a:lnTo>
                <a:close/>
                <a:moveTo>
                  <a:pt x="6473" y="17618"/>
                </a:moveTo>
                <a:lnTo>
                  <a:pt x="6643" y="17691"/>
                </a:lnTo>
                <a:lnTo>
                  <a:pt x="6814" y="17715"/>
                </a:lnTo>
                <a:lnTo>
                  <a:pt x="6789" y="17910"/>
                </a:lnTo>
                <a:lnTo>
                  <a:pt x="6765" y="18080"/>
                </a:lnTo>
                <a:lnTo>
                  <a:pt x="6643" y="17983"/>
                </a:lnTo>
                <a:lnTo>
                  <a:pt x="6546" y="17861"/>
                </a:lnTo>
                <a:lnTo>
                  <a:pt x="6352" y="17642"/>
                </a:lnTo>
                <a:lnTo>
                  <a:pt x="6376" y="17618"/>
                </a:lnTo>
                <a:lnTo>
                  <a:pt x="6424" y="17642"/>
                </a:lnTo>
                <a:lnTo>
                  <a:pt x="6473" y="17618"/>
                </a:lnTo>
                <a:close/>
                <a:moveTo>
                  <a:pt x="7398" y="17739"/>
                </a:moveTo>
                <a:lnTo>
                  <a:pt x="7300" y="18031"/>
                </a:lnTo>
                <a:lnTo>
                  <a:pt x="7252" y="18177"/>
                </a:lnTo>
                <a:lnTo>
                  <a:pt x="7252" y="18299"/>
                </a:lnTo>
                <a:lnTo>
                  <a:pt x="7008" y="18202"/>
                </a:lnTo>
                <a:lnTo>
                  <a:pt x="7154" y="17739"/>
                </a:lnTo>
                <a:close/>
                <a:moveTo>
                  <a:pt x="8833" y="17715"/>
                </a:moveTo>
                <a:lnTo>
                  <a:pt x="8785" y="17837"/>
                </a:lnTo>
                <a:lnTo>
                  <a:pt x="8736" y="17983"/>
                </a:lnTo>
                <a:lnTo>
                  <a:pt x="8712" y="18104"/>
                </a:lnTo>
                <a:lnTo>
                  <a:pt x="8736" y="18153"/>
                </a:lnTo>
                <a:lnTo>
                  <a:pt x="8736" y="18202"/>
                </a:lnTo>
                <a:lnTo>
                  <a:pt x="8809" y="18250"/>
                </a:lnTo>
                <a:lnTo>
                  <a:pt x="8882" y="18250"/>
                </a:lnTo>
                <a:lnTo>
                  <a:pt x="8931" y="18226"/>
                </a:lnTo>
                <a:lnTo>
                  <a:pt x="9004" y="18153"/>
                </a:lnTo>
                <a:lnTo>
                  <a:pt x="9125" y="17958"/>
                </a:lnTo>
                <a:lnTo>
                  <a:pt x="9198" y="17739"/>
                </a:lnTo>
                <a:lnTo>
                  <a:pt x="9393" y="17739"/>
                </a:lnTo>
                <a:lnTo>
                  <a:pt x="9369" y="17861"/>
                </a:lnTo>
                <a:lnTo>
                  <a:pt x="9369" y="18007"/>
                </a:lnTo>
                <a:lnTo>
                  <a:pt x="9125" y="18153"/>
                </a:lnTo>
                <a:lnTo>
                  <a:pt x="8833" y="18275"/>
                </a:lnTo>
                <a:lnTo>
                  <a:pt x="8566" y="18372"/>
                </a:lnTo>
                <a:lnTo>
                  <a:pt x="8249" y="18421"/>
                </a:lnTo>
                <a:lnTo>
                  <a:pt x="8274" y="18275"/>
                </a:lnTo>
                <a:lnTo>
                  <a:pt x="8371" y="17983"/>
                </a:lnTo>
                <a:lnTo>
                  <a:pt x="8468" y="17715"/>
                </a:lnTo>
                <a:close/>
                <a:moveTo>
                  <a:pt x="8176" y="17715"/>
                </a:moveTo>
                <a:lnTo>
                  <a:pt x="8030" y="18056"/>
                </a:lnTo>
                <a:lnTo>
                  <a:pt x="7957" y="18250"/>
                </a:lnTo>
                <a:lnTo>
                  <a:pt x="7933" y="18445"/>
                </a:lnTo>
                <a:lnTo>
                  <a:pt x="7738" y="18421"/>
                </a:lnTo>
                <a:lnTo>
                  <a:pt x="7568" y="18396"/>
                </a:lnTo>
                <a:lnTo>
                  <a:pt x="7568" y="18226"/>
                </a:lnTo>
                <a:lnTo>
                  <a:pt x="7641" y="17983"/>
                </a:lnTo>
                <a:lnTo>
                  <a:pt x="7738" y="17715"/>
                </a:lnTo>
                <a:close/>
                <a:moveTo>
                  <a:pt x="8128" y="2094"/>
                </a:moveTo>
                <a:lnTo>
                  <a:pt x="7714" y="2142"/>
                </a:lnTo>
                <a:lnTo>
                  <a:pt x="7325" y="2191"/>
                </a:lnTo>
                <a:lnTo>
                  <a:pt x="6935" y="2264"/>
                </a:lnTo>
                <a:lnTo>
                  <a:pt x="6546" y="2386"/>
                </a:lnTo>
                <a:lnTo>
                  <a:pt x="6181" y="2507"/>
                </a:lnTo>
                <a:lnTo>
                  <a:pt x="5841" y="2653"/>
                </a:lnTo>
                <a:lnTo>
                  <a:pt x="5500" y="2824"/>
                </a:lnTo>
                <a:lnTo>
                  <a:pt x="5184" y="3018"/>
                </a:lnTo>
                <a:lnTo>
                  <a:pt x="4892" y="3237"/>
                </a:lnTo>
                <a:lnTo>
                  <a:pt x="4551" y="3554"/>
                </a:lnTo>
                <a:lnTo>
                  <a:pt x="4210" y="3918"/>
                </a:lnTo>
                <a:lnTo>
                  <a:pt x="3918" y="4332"/>
                </a:lnTo>
                <a:lnTo>
                  <a:pt x="3626" y="4746"/>
                </a:lnTo>
                <a:lnTo>
                  <a:pt x="3383" y="5159"/>
                </a:lnTo>
                <a:lnTo>
                  <a:pt x="3164" y="5549"/>
                </a:lnTo>
                <a:lnTo>
                  <a:pt x="3018" y="5889"/>
                </a:lnTo>
                <a:lnTo>
                  <a:pt x="2921" y="6157"/>
                </a:lnTo>
                <a:lnTo>
                  <a:pt x="2823" y="6595"/>
                </a:lnTo>
                <a:lnTo>
                  <a:pt x="2775" y="7057"/>
                </a:lnTo>
                <a:lnTo>
                  <a:pt x="2750" y="7495"/>
                </a:lnTo>
                <a:lnTo>
                  <a:pt x="2775" y="7958"/>
                </a:lnTo>
                <a:lnTo>
                  <a:pt x="2823" y="8396"/>
                </a:lnTo>
                <a:lnTo>
                  <a:pt x="2921" y="8834"/>
                </a:lnTo>
                <a:lnTo>
                  <a:pt x="3067" y="9272"/>
                </a:lnTo>
                <a:lnTo>
                  <a:pt x="3237" y="9685"/>
                </a:lnTo>
                <a:lnTo>
                  <a:pt x="3602" y="10367"/>
                </a:lnTo>
                <a:lnTo>
                  <a:pt x="3991" y="11024"/>
                </a:lnTo>
                <a:lnTo>
                  <a:pt x="4843" y="12337"/>
                </a:lnTo>
                <a:lnTo>
                  <a:pt x="5281" y="13019"/>
                </a:lnTo>
                <a:lnTo>
                  <a:pt x="5476" y="13384"/>
                </a:lnTo>
                <a:lnTo>
                  <a:pt x="5646" y="13724"/>
                </a:lnTo>
                <a:lnTo>
                  <a:pt x="5792" y="14089"/>
                </a:lnTo>
                <a:lnTo>
                  <a:pt x="5914" y="14454"/>
                </a:lnTo>
                <a:lnTo>
                  <a:pt x="5987" y="14844"/>
                </a:lnTo>
                <a:lnTo>
                  <a:pt x="5987" y="15282"/>
                </a:lnTo>
                <a:lnTo>
                  <a:pt x="5962" y="15379"/>
                </a:lnTo>
                <a:lnTo>
                  <a:pt x="5962" y="15428"/>
                </a:lnTo>
                <a:lnTo>
                  <a:pt x="5889" y="15525"/>
                </a:lnTo>
                <a:lnTo>
                  <a:pt x="5841" y="15647"/>
                </a:lnTo>
                <a:lnTo>
                  <a:pt x="5816" y="15768"/>
                </a:lnTo>
                <a:lnTo>
                  <a:pt x="5792" y="15914"/>
                </a:lnTo>
                <a:lnTo>
                  <a:pt x="5816" y="16036"/>
                </a:lnTo>
                <a:lnTo>
                  <a:pt x="5841" y="16158"/>
                </a:lnTo>
                <a:lnTo>
                  <a:pt x="5889" y="16279"/>
                </a:lnTo>
                <a:lnTo>
                  <a:pt x="5962" y="16377"/>
                </a:lnTo>
                <a:lnTo>
                  <a:pt x="5865" y="16474"/>
                </a:lnTo>
                <a:lnTo>
                  <a:pt x="5792" y="16620"/>
                </a:lnTo>
                <a:lnTo>
                  <a:pt x="5768" y="16766"/>
                </a:lnTo>
                <a:lnTo>
                  <a:pt x="5768" y="16912"/>
                </a:lnTo>
                <a:lnTo>
                  <a:pt x="5768" y="17058"/>
                </a:lnTo>
                <a:lnTo>
                  <a:pt x="5816" y="17204"/>
                </a:lnTo>
                <a:lnTo>
                  <a:pt x="5889" y="17350"/>
                </a:lnTo>
                <a:lnTo>
                  <a:pt x="5987" y="17472"/>
                </a:lnTo>
                <a:lnTo>
                  <a:pt x="5962" y="17496"/>
                </a:lnTo>
                <a:lnTo>
                  <a:pt x="5914" y="17618"/>
                </a:lnTo>
                <a:lnTo>
                  <a:pt x="5914" y="17715"/>
                </a:lnTo>
                <a:lnTo>
                  <a:pt x="5938" y="17837"/>
                </a:lnTo>
                <a:lnTo>
                  <a:pt x="5987" y="17934"/>
                </a:lnTo>
                <a:lnTo>
                  <a:pt x="6133" y="18129"/>
                </a:lnTo>
                <a:lnTo>
                  <a:pt x="6303" y="18299"/>
                </a:lnTo>
                <a:lnTo>
                  <a:pt x="6424" y="18421"/>
                </a:lnTo>
                <a:lnTo>
                  <a:pt x="6570" y="18518"/>
                </a:lnTo>
                <a:lnTo>
                  <a:pt x="6862" y="18688"/>
                </a:lnTo>
                <a:lnTo>
                  <a:pt x="7179" y="18810"/>
                </a:lnTo>
                <a:lnTo>
                  <a:pt x="7495" y="18859"/>
                </a:lnTo>
                <a:lnTo>
                  <a:pt x="7738" y="18883"/>
                </a:lnTo>
                <a:lnTo>
                  <a:pt x="7982" y="18883"/>
                </a:lnTo>
                <a:lnTo>
                  <a:pt x="8030" y="18956"/>
                </a:lnTo>
                <a:lnTo>
                  <a:pt x="8079" y="18980"/>
                </a:lnTo>
                <a:lnTo>
                  <a:pt x="8128" y="18980"/>
                </a:lnTo>
                <a:lnTo>
                  <a:pt x="8176" y="18956"/>
                </a:lnTo>
                <a:lnTo>
                  <a:pt x="8201" y="18907"/>
                </a:lnTo>
                <a:lnTo>
                  <a:pt x="8201" y="18883"/>
                </a:lnTo>
                <a:lnTo>
                  <a:pt x="8493" y="18834"/>
                </a:lnTo>
                <a:lnTo>
                  <a:pt x="8785" y="18761"/>
                </a:lnTo>
                <a:lnTo>
                  <a:pt x="9052" y="18664"/>
                </a:lnTo>
                <a:lnTo>
                  <a:pt x="9320" y="18542"/>
                </a:lnTo>
                <a:lnTo>
                  <a:pt x="9563" y="18396"/>
                </a:lnTo>
                <a:lnTo>
                  <a:pt x="9807" y="18226"/>
                </a:lnTo>
                <a:lnTo>
                  <a:pt x="10050" y="18056"/>
                </a:lnTo>
                <a:lnTo>
                  <a:pt x="10269" y="17837"/>
                </a:lnTo>
                <a:lnTo>
                  <a:pt x="10318" y="17764"/>
                </a:lnTo>
                <a:lnTo>
                  <a:pt x="10342" y="17691"/>
                </a:lnTo>
                <a:lnTo>
                  <a:pt x="10464" y="17593"/>
                </a:lnTo>
                <a:lnTo>
                  <a:pt x="10537" y="17447"/>
                </a:lnTo>
                <a:lnTo>
                  <a:pt x="10585" y="17301"/>
                </a:lnTo>
                <a:lnTo>
                  <a:pt x="10634" y="17107"/>
                </a:lnTo>
                <a:lnTo>
                  <a:pt x="10634" y="16936"/>
                </a:lnTo>
                <a:lnTo>
                  <a:pt x="10585" y="16742"/>
                </a:lnTo>
                <a:lnTo>
                  <a:pt x="10512" y="16596"/>
                </a:lnTo>
                <a:lnTo>
                  <a:pt x="10391" y="16474"/>
                </a:lnTo>
                <a:lnTo>
                  <a:pt x="10488" y="16255"/>
                </a:lnTo>
                <a:lnTo>
                  <a:pt x="10537" y="16036"/>
                </a:lnTo>
                <a:lnTo>
                  <a:pt x="10537" y="15817"/>
                </a:lnTo>
                <a:lnTo>
                  <a:pt x="10488" y="15574"/>
                </a:lnTo>
                <a:lnTo>
                  <a:pt x="10415" y="15476"/>
                </a:lnTo>
                <a:lnTo>
                  <a:pt x="10342" y="15379"/>
                </a:lnTo>
                <a:lnTo>
                  <a:pt x="10342" y="15306"/>
                </a:lnTo>
                <a:lnTo>
                  <a:pt x="10415" y="14965"/>
                </a:lnTo>
                <a:lnTo>
                  <a:pt x="10464" y="14625"/>
                </a:lnTo>
                <a:lnTo>
                  <a:pt x="10512" y="14284"/>
                </a:lnTo>
                <a:lnTo>
                  <a:pt x="10585" y="13943"/>
                </a:lnTo>
                <a:lnTo>
                  <a:pt x="10658" y="13700"/>
                </a:lnTo>
                <a:lnTo>
                  <a:pt x="10756" y="13457"/>
                </a:lnTo>
                <a:lnTo>
                  <a:pt x="10999" y="12994"/>
                </a:lnTo>
                <a:lnTo>
                  <a:pt x="11023" y="12970"/>
                </a:lnTo>
                <a:lnTo>
                  <a:pt x="11023" y="12946"/>
                </a:lnTo>
                <a:lnTo>
                  <a:pt x="11340" y="12459"/>
                </a:lnTo>
                <a:lnTo>
                  <a:pt x="11632" y="11972"/>
                </a:lnTo>
                <a:lnTo>
                  <a:pt x="12191" y="11194"/>
                </a:lnTo>
                <a:lnTo>
                  <a:pt x="12483" y="10780"/>
                </a:lnTo>
                <a:lnTo>
                  <a:pt x="12751" y="10367"/>
                </a:lnTo>
                <a:lnTo>
                  <a:pt x="12994" y="9953"/>
                </a:lnTo>
                <a:lnTo>
                  <a:pt x="13213" y="9515"/>
                </a:lnTo>
                <a:lnTo>
                  <a:pt x="13384" y="9053"/>
                </a:lnTo>
                <a:lnTo>
                  <a:pt x="13457" y="8809"/>
                </a:lnTo>
                <a:lnTo>
                  <a:pt x="13505" y="8590"/>
                </a:lnTo>
                <a:lnTo>
                  <a:pt x="13554" y="8152"/>
                </a:lnTo>
                <a:lnTo>
                  <a:pt x="13554" y="7714"/>
                </a:lnTo>
                <a:lnTo>
                  <a:pt x="13505" y="7276"/>
                </a:lnTo>
                <a:lnTo>
                  <a:pt x="13432" y="6838"/>
                </a:lnTo>
                <a:lnTo>
                  <a:pt x="13335" y="6400"/>
                </a:lnTo>
                <a:lnTo>
                  <a:pt x="13213" y="5962"/>
                </a:lnTo>
                <a:lnTo>
                  <a:pt x="12946" y="5135"/>
                </a:lnTo>
                <a:lnTo>
                  <a:pt x="12800" y="4770"/>
                </a:lnTo>
                <a:lnTo>
                  <a:pt x="12605" y="4429"/>
                </a:lnTo>
                <a:lnTo>
                  <a:pt x="12386" y="4113"/>
                </a:lnTo>
                <a:lnTo>
                  <a:pt x="12143" y="3797"/>
                </a:lnTo>
                <a:lnTo>
                  <a:pt x="12143" y="3773"/>
                </a:lnTo>
                <a:lnTo>
                  <a:pt x="12094" y="3675"/>
                </a:lnTo>
                <a:lnTo>
                  <a:pt x="12021" y="3602"/>
                </a:lnTo>
                <a:lnTo>
                  <a:pt x="11948" y="3554"/>
                </a:lnTo>
                <a:lnTo>
                  <a:pt x="11851" y="3505"/>
                </a:lnTo>
                <a:lnTo>
                  <a:pt x="11607" y="3286"/>
                </a:lnTo>
                <a:lnTo>
                  <a:pt x="11340" y="3091"/>
                </a:lnTo>
                <a:lnTo>
                  <a:pt x="11072" y="2897"/>
                </a:lnTo>
                <a:lnTo>
                  <a:pt x="10804" y="2726"/>
                </a:lnTo>
                <a:lnTo>
                  <a:pt x="10464" y="2556"/>
                </a:lnTo>
                <a:lnTo>
                  <a:pt x="10099" y="2386"/>
                </a:lnTo>
                <a:lnTo>
                  <a:pt x="9709" y="2264"/>
                </a:lnTo>
                <a:lnTo>
                  <a:pt x="9320" y="2191"/>
                </a:lnTo>
                <a:lnTo>
                  <a:pt x="8931" y="2142"/>
                </a:lnTo>
                <a:lnTo>
                  <a:pt x="8517" y="2094"/>
                </a:lnTo>
                <a:close/>
              </a:path>
            </a:pathLst>
          </a:custGeom>
          <a:solidFill>
            <a:srgbClr val="FF0000"/>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28" name="Google Shape;165;p22"/>
          <p:cNvSpPr/>
          <p:nvPr/>
        </p:nvSpPr>
        <p:spPr>
          <a:xfrm>
            <a:off x="3058293" y="2981628"/>
            <a:ext cx="460908" cy="502825"/>
          </a:xfrm>
          <a:custGeom>
            <a:avLst/>
            <a:gdLst/>
            <a:ahLst/>
            <a:cxnLst/>
            <a:rect l="l" t="t" r="r" b="b"/>
            <a:pathLst>
              <a:path w="15817" h="18981" extrusionOk="0">
                <a:moveTo>
                  <a:pt x="11364" y="1"/>
                </a:moveTo>
                <a:lnTo>
                  <a:pt x="11242" y="25"/>
                </a:lnTo>
                <a:lnTo>
                  <a:pt x="11169" y="74"/>
                </a:lnTo>
                <a:lnTo>
                  <a:pt x="11096" y="171"/>
                </a:lnTo>
                <a:lnTo>
                  <a:pt x="10780" y="731"/>
                </a:lnTo>
                <a:lnTo>
                  <a:pt x="10634" y="999"/>
                </a:lnTo>
                <a:lnTo>
                  <a:pt x="10537" y="1315"/>
                </a:lnTo>
                <a:lnTo>
                  <a:pt x="10512" y="1388"/>
                </a:lnTo>
                <a:lnTo>
                  <a:pt x="10537" y="1461"/>
                </a:lnTo>
                <a:lnTo>
                  <a:pt x="10585" y="1534"/>
                </a:lnTo>
                <a:lnTo>
                  <a:pt x="10634" y="1583"/>
                </a:lnTo>
                <a:lnTo>
                  <a:pt x="10707" y="1607"/>
                </a:lnTo>
                <a:lnTo>
                  <a:pt x="10804" y="1631"/>
                </a:lnTo>
                <a:lnTo>
                  <a:pt x="10877" y="1607"/>
                </a:lnTo>
                <a:lnTo>
                  <a:pt x="10950" y="1558"/>
                </a:lnTo>
                <a:lnTo>
                  <a:pt x="11145" y="1315"/>
                </a:lnTo>
                <a:lnTo>
                  <a:pt x="11291" y="1047"/>
                </a:lnTo>
                <a:lnTo>
                  <a:pt x="11510" y="731"/>
                </a:lnTo>
                <a:lnTo>
                  <a:pt x="11583" y="682"/>
                </a:lnTo>
                <a:lnTo>
                  <a:pt x="11656" y="609"/>
                </a:lnTo>
                <a:lnTo>
                  <a:pt x="11705" y="463"/>
                </a:lnTo>
                <a:lnTo>
                  <a:pt x="11729" y="342"/>
                </a:lnTo>
                <a:lnTo>
                  <a:pt x="11705" y="220"/>
                </a:lnTo>
                <a:lnTo>
                  <a:pt x="11656" y="123"/>
                </a:lnTo>
                <a:lnTo>
                  <a:pt x="11583" y="50"/>
                </a:lnTo>
                <a:lnTo>
                  <a:pt x="11486" y="25"/>
                </a:lnTo>
                <a:lnTo>
                  <a:pt x="11461" y="1"/>
                </a:lnTo>
                <a:close/>
                <a:moveTo>
                  <a:pt x="3821" y="171"/>
                </a:moveTo>
                <a:lnTo>
                  <a:pt x="3748" y="196"/>
                </a:lnTo>
                <a:lnTo>
                  <a:pt x="3699" y="244"/>
                </a:lnTo>
                <a:lnTo>
                  <a:pt x="3651" y="317"/>
                </a:lnTo>
                <a:lnTo>
                  <a:pt x="3651" y="390"/>
                </a:lnTo>
                <a:lnTo>
                  <a:pt x="3651" y="463"/>
                </a:lnTo>
                <a:lnTo>
                  <a:pt x="3699" y="634"/>
                </a:lnTo>
                <a:lnTo>
                  <a:pt x="3772" y="804"/>
                </a:lnTo>
                <a:lnTo>
                  <a:pt x="3943" y="1120"/>
                </a:lnTo>
                <a:lnTo>
                  <a:pt x="4113" y="1461"/>
                </a:lnTo>
                <a:lnTo>
                  <a:pt x="4259" y="1802"/>
                </a:lnTo>
                <a:lnTo>
                  <a:pt x="4332" y="1923"/>
                </a:lnTo>
                <a:lnTo>
                  <a:pt x="4429" y="1996"/>
                </a:lnTo>
                <a:lnTo>
                  <a:pt x="4527" y="2021"/>
                </a:lnTo>
                <a:lnTo>
                  <a:pt x="4624" y="1996"/>
                </a:lnTo>
                <a:lnTo>
                  <a:pt x="4721" y="1972"/>
                </a:lnTo>
                <a:lnTo>
                  <a:pt x="4794" y="1899"/>
                </a:lnTo>
                <a:lnTo>
                  <a:pt x="4843" y="1777"/>
                </a:lnTo>
                <a:lnTo>
                  <a:pt x="4843" y="1656"/>
                </a:lnTo>
                <a:lnTo>
                  <a:pt x="4794" y="1461"/>
                </a:lnTo>
                <a:lnTo>
                  <a:pt x="4697" y="1266"/>
                </a:lnTo>
                <a:lnTo>
                  <a:pt x="4502" y="901"/>
                </a:lnTo>
                <a:lnTo>
                  <a:pt x="4283" y="536"/>
                </a:lnTo>
                <a:lnTo>
                  <a:pt x="4162" y="390"/>
                </a:lnTo>
                <a:lnTo>
                  <a:pt x="4040" y="244"/>
                </a:lnTo>
                <a:lnTo>
                  <a:pt x="3967" y="196"/>
                </a:lnTo>
                <a:lnTo>
                  <a:pt x="3894" y="171"/>
                </a:lnTo>
                <a:close/>
                <a:moveTo>
                  <a:pt x="15452" y="4405"/>
                </a:moveTo>
                <a:lnTo>
                  <a:pt x="15379" y="4429"/>
                </a:lnTo>
                <a:lnTo>
                  <a:pt x="15306" y="4454"/>
                </a:lnTo>
                <a:lnTo>
                  <a:pt x="15135" y="4551"/>
                </a:lnTo>
                <a:lnTo>
                  <a:pt x="14941" y="4600"/>
                </a:lnTo>
                <a:lnTo>
                  <a:pt x="14551" y="4697"/>
                </a:lnTo>
                <a:lnTo>
                  <a:pt x="14357" y="4746"/>
                </a:lnTo>
                <a:lnTo>
                  <a:pt x="14162" y="4819"/>
                </a:lnTo>
                <a:lnTo>
                  <a:pt x="14016" y="4916"/>
                </a:lnTo>
                <a:lnTo>
                  <a:pt x="13870" y="5062"/>
                </a:lnTo>
                <a:lnTo>
                  <a:pt x="13822" y="5135"/>
                </a:lnTo>
                <a:lnTo>
                  <a:pt x="13822" y="5232"/>
                </a:lnTo>
                <a:lnTo>
                  <a:pt x="13846" y="5330"/>
                </a:lnTo>
                <a:lnTo>
                  <a:pt x="13895" y="5354"/>
                </a:lnTo>
                <a:lnTo>
                  <a:pt x="13943" y="5354"/>
                </a:lnTo>
                <a:lnTo>
                  <a:pt x="14138" y="5378"/>
                </a:lnTo>
                <a:lnTo>
                  <a:pt x="14357" y="5378"/>
                </a:lnTo>
                <a:lnTo>
                  <a:pt x="14600" y="5354"/>
                </a:lnTo>
                <a:lnTo>
                  <a:pt x="14819" y="5330"/>
                </a:lnTo>
                <a:lnTo>
                  <a:pt x="15038" y="5257"/>
                </a:lnTo>
                <a:lnTo>
                  <a:pt x="15257" y="5208"/>
                </a:lnTo>
                <a:lnTo>
                  <a:pt x="15452" y="5111"/>
                </a:lnTo>
                <a:lnTo>
                  <a:pt x="15646" y="5038"/>
                </a:lnTo>
                <a:lnTo>
                  <a:pt x="15719" y="4989"/>
                </a:lnTo>
                <a:lnTo>
                  <a:pt x="15768" y="4940"/>
                </a:lnTo>
                <a:lnTo>
                  <a:pt x="15817" y="4819"/>
                </a:lnTo>
                <a:lnTo>
                  <a:pt x="15792" y="4697"/>
                </a:lnTo>
                <a:lnTo>
                  <a:pt x="15768" y="4575"/>
                </a:lnTo>
                <a:lnTo>
                  <a:pt x="15671" y="4478"/>
                </a:lnTo>
                <a:lnTo>
                  <a:pt x="15573" y="4429"/>
                </a:lnTo>
                <a:lnTo>
                  <a:pt x="15452" y="4405"/>
                </a:lnTo>
                <a:close/>
                <a:moveTo>
                  <a:pt x="317" y="4697"/>
                </a:moveTo>
                <a:lnTo>
                  <a:pt x="220" y="4721"/>
                </a:lnTo>
                <a:lnTo>
                  <a:pt x="122" y="4746"/>
                </a:lnTo>
                <a:lnTo>
                  <a:pt x="25" y="4794"/>
                </a:lnTo>
                <a:lnTo>
                  <a:pt x="1" y="4867"/>
                </a:lnTo>
                <a:lnTo>
                  <a:pt x="1" y="4965"/>
                </a:lnTo>
                <a:lnTo>
                  <a:pt x="49" y="5038"/>
                </a:lnTo>
                <a:lnTo>
                  <a:pt x="195" y="5184"/>
                </a:lnTo>
                <a:lnTo>
                  <a:pt x="390" y="5305"/>
                </a:lnTo>
                <a:lnTo>
                  <a:pt x="779" y="5524"/>
                </a:lnTo>
                <a:lnTo>
                  <a:pt x="1169" y="5743"/>
                </a:lnTo>
                <a:lnTo>
                  <a:pt x="1388" y="5841"/>
                </a:lnTo>
                <a:lnTo>
                  <a:pt x="1582" y="5938"/>
                </a:lnTo>
                <a:lnTo>
                  <a:pt x="1655" y="5962"/>
                </a:lnTo>
                <a:lnTo>
                  <a:pt x="1801" y="5962"/>
                </a:lnTo>
                <a:lnTo>
                  <a:pt x="1850" y="5938"/>
                </a:lnTo>
                <a:lnTo>
                  <a:pt x="1923" y="5841"/>
                </a:lnTo>
                <a:lnTo>
                  <a:pt x="1972" y="5743"/>
                </a:lnTo>
                <a:lnTo>
                  <a:pt x="1996" y="5622"/>
                </a:lnTo>
                <a:lnTo>
                  <a:pt x="1972" y="5476"/>
                </a:lnTo>
                <a:lnTo>
                  <a:pt x="1899" y="5378"/>
                </a:lnTo>
                <a:lnTo>
                  <a:pt x="1826" y="5330"/>
                </a:lnTo>
                <a:lnTo>
                  <a:pt x="1777" y="5305"/>
                </a:lnTo>
                <a:lnTo>
                  <a:pt x="1582" y="5208"/>
                </a:lnTo>
                <a:lnTo>
                  <a:pt x="1388" y="5111"/>
                </a:lnTo>
                <a:lnTo>
                  <a:pt x="974" y="4892"/>
                </a:lnTo>
                <a:lnTo>
                  <a:pt x="755" y="4794"/>
                </a:lnTo>
                <a:lnTo>
                  <a:pt x="536" y="4721"/>
                </a:lnTo>
                <a:lnTo>
                  <a:pt x="317" y="4697"/>
                </a:lnTo>
                <a:close/>
                <a:moveTo>
                  <a:pt x="8809" y="6936"/>
                </a:moveTo>
                <a:lnTo>
                  <a:pt x="8736" y="6984"/>
                </a:lnTo>
                <a:lnTo>
                  <a:pt x="8663" y="7057"/>
                </a:lnTo>
                <a:lnTo>
                  <a:pt x="8566" y="7252"/>
                </a:lnTo>
                <a:lnTo>
                  <a:pt x="8468" y="7495"/>
                </a:lnTo>
                <a:lnTo>
                  <a:pt x="8420" y="7739"/>
                </a:lnTo>
                <a:lnTo>
                  <a:pt x="8395" y="7958"/>
                </a:lnTo>
                <a:lnTo>
                  <a:pt x="8395" y="8128"/>
                </a:lnTo>
                <a:lnTo>
                  <a:pt x="8322" y="8177"/>
                </a:lnTo>
                <a:lnTo>
                  <a:pt x="8201" y="8225"/>
                </a:lnTo>
                <a:lnTo>
                  <a:pt x="8079" y="8250"/>
                </a:lnTo>
                <a:lnTo>
                  <a:pt x="7982" y="8225"/>
                </a:lnTo>
                <a:lnTo>
                  <a:pt x="7909" y="8201"/>
                </a:lnTo>
                <a:lnTo>
                  <a:pt x="7982" y="8079"/>
                </a:lnTo>
                <a:lnTo>
                  <a:pt x="8055" y="7933"/>
                </a:lnTo>
                <a:lnTo>
                  <a:pt x="8103" y="7812"/>
                </a:lnTo>
                <a:lnTo>
                  <a:pt x="8103" y="7666"/>
                </a:lnTo>
                <a:lnTo>
                  <a:pt x="8103" y="7520"/>
                </a:lnTo>
                <a:lnTo>
                  <a:pt x="8055" y="7398"/>
                </a:lnTo>
                <a:lnTo>
                  <a:pt x="7957" y="7252"/>
                </a:lnTo>
                <a:lnTo>
                  <a:pt x="7836" y="7130"/>
                </a:lnTo>
                <a:lnTo>
                  <a:pt x="7763" y="7082"/>
                </a:lnTo>
                <a:lnTo>
                  <a:pt x="7617" y="7082"/>
                </a:lnTo>
                <a:lnTo>
                  <a:pt x="7544" y="7130"/>
                </a:lnTo>
                <a:lnTo>
                  <a:pt x="7446" y="7252"/>
                </a:lnTo>
                <a:lnTo>
                  <a:pt x="7373" y="7374"/>
                </a:lnTo>
                <a:lnTo>
                  <a:pt x="7325" y="7495"/>
                </a:lnTo>
                <a:lnTo>
                  <a:pt x="7300" y="7641"/>
                </a:lnTo>
                <a:lnTo>
                  <a:pt x="7300" y="7787"/>
                </a:lnTo>
                <a:lnTo>
                  <a:pt x="7300" y="7909"/>
                </a:lnTo>
                <a:lnTo>
                  <a:pt x="7325" y="8055"/>
                </a:lnTo>
                <a:lnTo>
                  <a:pt x="7373" y="8177"/>
                </a:lnTo>
                <a:lnTo>
                  <a:pt x="7179" y="8298"/>
                </a:lnTo>
                <a:lnTo>
                  <a:pt x="7081" y="8323"/>
                </a:lnTo>
                <a:lnTo>
                  <a:pt x="6984" y="8347"/>
                </a:lnTo>
                <a:lnTo>
                  <a:pt x="6911" y="8371"/>
                </a:lnTo>
                <a:lnTo>
                  <a:pt x="6814" y="8347"/>
                </a:lnTo>
                <a:lnTo>
                  <a:pt x="6692" y="8298"/>
                </a:lnTo>
                <a:lnTo>
                  <a:pt x="6570" y="8201"/>
                </a:lnTo>
                <a:lnTo>
                  <a:pt x="6497" y="8055"/>
                </a:lnTo>
                <a:lnTo>
                  <a:pt x="6449" y="7909"/>
                </a:lnTo>
                <a:lnTo>
                  <a:pt x="6449" y="7739"/>
                </a:lnTo>
                <a:lnTo>
                  <a:pt x="6497" y="7544"/>
                </a:lnTo>
                <a:lnTo>
                  <a:pt x="6497" y="7520"/>
                </a:lnTo>
                <a:lnTo>
                  <a:pt x="6473" y="7520"/>
                </a:lnTo>
                <a:lnTo>
                  <a:pt x="6449" y="7495"/>
                </a:lnTo>
                <a:lnTo>
                  <a:pt x="6424" y="7520"/>
                </a:lnTo>
                <a:lnTo>
                  <a:pt x="6327" y="7617"/>
                </a:lnTo>
                <a:lnTo>
                  <a:pt x="6254" y="7739"/>
                </a:lnTo>
                <a:lnTo>
                  <a:pt x="6230" y="7836"/>
                </a:lnTo>
                <a:lnTo>
                  <a:pt x="6206" y="7958"/>
                </a:lnTo>
                <a:lnTo>
                  <a:pt x="6206" y="8055"/>
                </a:lnTo>
                <a:lnTo>
                  <a:pt x="6206" y="8177"/>
                </a:lnTo>
                <a:lnTo>
                  <a:pt x="6254" y="8274"/>
                </a:lnTo>
                <a:lnTo>
                  <a:pt x="6303" y="8371"/>
                </a:lnTo>
                <a:lnTo>
                  <a:pt x="6376" y="8469"/>
                </a:lnTo>
                <a:lnTo>
                  <a:pt x="6449" y="8542"/>
                </a:lnTo>
                <a:lnTo>
                  <a:pt x="6546" y="8615"/>
                </a:lnTo>
                <a:lnTo>
                  <a:pt x="6643" y="8663"/>
                </a:lnTo>
                <a:lnTo>
                  <a:pt x="6765" y="8712"/>
                </a:lnTo>
                <a:lnTo>
                  <a:pt x="6862" y="8736"/>
                </a:lnTo>
                <a:lnTo>
                  <a:pt x="7008" y="8736"/>
                </a:lnTo>
                <a:lnTo>
                  <a:pt x="7130" y="8712"/>
                </a:lnTo>
                <a:lnTo>
                  <a:pt x="7349" y="8615"/>
                </a:lnTo>
                <a:lnTo>
                  <a:pt x="7592" y="8493"/>
                </a:lnTo>
                <a:lnTo>
                  <a:pt x="7690" y="8566"/>
                </a:lnTo>
                <a:lnTo>
                  <a:pt x="7836" y="8639"/>
                </a:lnTo>
                <a:lnTo>
                  <a:pt x="7982" y="8663"/>
                </a:lnTo>
                <a:lnTo>
                  <a:pt x="8128" y="8688"/>
                </a:lnTo>
                <a:lnTo>
                  <a:pt x="8225" y="8688"/>
                </a:lnTo>
                <a:lnTo>
                  <a:pt x="8347" y="8663"/>
                </a:lnTo>
                <a:lnTo>
                  <a:pt x="8566" y="8566"/>
                </a:lnTo>
                <a:lnTo>
                  <a:pt x="8639" y="8663"/>
                </a:lnTo>
                <a:lnTo>
                  <a:pt x="8736" y="8736"/>
                </a:lnTo>
                <a:lnTo>
                  <a:pt x="8833" y="8809"/>
                </a:lnTo>
                <a:lnTo>
                  <a:pt x="8931" y="8858"/>
                </a:lnTo>
                <a:lnTo>
                  <a:pt x="9174" y="8907"/>
                </a:lnTo>
                <a:lnTo>
                  <a:pt x="9417" y="8931"/>
                </a:lnTo>
                <a:lnTo>
                  <a:pt x="9661" y="8882"/>
                </a:lnTo>
                <a:lnTo>
                  <a:pt x="9880" y="8809"/>
                </a:lnTo>
                <a:lnTo>
                  <a:pt x="9977" y="8736"/>
                </a:lnTo>
                <a:lnTo>
                  <a:pt x="10074" y="8663"/>
                </a:lnTo>
                <a:lnTo>
                  <a:pt x="10172" y="8566"/>
                </a:lnTo>
                <a:lnTo>
                  <a:pt x="10269" y="8469"/>
                </a:lnTo>
                <a:lnTo>
                  <a:pt x="10293" y="8396"/>
                </a:lnTo>
                <a:lnTo>
                  <a:pt x="10293" y="8347"/>
                </a:lnTo>
                <a:lnTo>
                  <a:pt x="10269" y="8298"/>
                </a:lnTo>
                <a:lnTo>
                  <a:pt x="10245" y="8250"/>
                </a:lnTo>
                <a:lnTo>
                  <a:pt x="10172" y="8225"/>
                </a:lnTo>
                <a:lnTo>
                  <a:pt x="10123" y="8201"/>
                </a:lnTo>
                <a:lnTo>
                  <a:pt x="10001" y="8201"/>
                </a:lnTo>
                <a:lnTo>
                  <a:pt x="9782" y="8323"/>
                </a:lnTo>
                <a:lnTo>
                  <a:pt x="9563" y="8420"/>
                </a:lnTo>
                <a:lnTo>
                  <a:pt x="9442" y="8444"/>
                </a:lnTo>
                <a:lnTo>
                  <a:pt x="9344" y="8469"/>
                </a:lnTo>
                <a:lnTo>
                  <a:pt x="9223" y="8469"/>
                </a:lnTo>
                <a:lnTo>
                  <a:pt x="9101" y="8420"/>
                </a:lnTo>
                <a:lnTo>
                  <a:pt x="9004" y="8347"/>
                </a:lnTo>
                <a:lnTo>
                  <a:pt x="8931" y="8274"/>
                </a:lnTo>
                <a:lnTo>
                  <a:pt x="9052" y="8128"/>
                </a:lnTo>
                <a:lnTo>
                  <a:pt x="9150" y="7982"/>
                </a:lnTo>
                <a:lnTo>
                  <a:pt x="9247" y="7836"/>
                </a:lnTo>
                <a:lnTo>
                  <a:pt x="9296" y="7666"/>
                </a:lnTo>
                <a:lnTo>
                  <a:pt x="9320" y="7495"/>
                </a:lnTo>
                <a:lnTo>
                  <a:pt x="9296" y="7349"/>
                </a:lnTo>
                <a:lnTo>
                  <a:pt x="9247" y="7203"/>
                </a:lnTo>
                <a:lnTo>
                  <a:pt x="9150" y="7057"/>
                </a:lnTo>
                <a:lnTo>
                  <a:pt x="9052" y="6984"/>
                </a:lnTo>
                <a:lnTo>
                  <a:pt x="8955" y="6936"/>
                </a:lnTo>
                <a:close/>
                <a:moveTo>
                  <a:pt x="1947" y="9710"/>
                </a:moveTo>
                <a:lnTo>
                  <a:pt x="1801" y="9758"/>
                </a:lnTo>
                <a:lnTo>
                  <a:pt x="1582" y="9856"/>
                </a:lnTo>
                <a:lnTo>
                  <a:pt x="1363" y="10002"/>
                </a:lnTo>
                <a:lnTo>
                  <a:pt x="925" y="10294"/>
                </a:lnTo>
                <a:lnTo>
                  <a:pt x="706" y="10415"/>
                </a:lnTo>
                <a:lnTo>
                  <a:pt x="585" y="10513"/>
                </a:lnTo>
                <a:lnTo>
                  <a:pt x="463" y="10610"/>
                </a:lnTo>
                <a:lnTo>
                  <a:pt x="366" y="10707"/>
                </a:lnTo>
                <a:lnTo>
                  <a:pt x="317" y="10829"/>
                </a:lnTo>
                <a:lnTo>
                  <a:pt x="317" y="10878"/>
                </a:lnTo>
                <a:lnTo>
                  <a:pt x="341" y="10926"/>
                </a:lnTo>
                <a:lnTo>
                  <a:pt x="366" y="10999"/>
                </a:lnTo>
                <a:lnTo>
                  <a:pt x="439" y="11048"/>
                </a:lnTo>
                <a:lnTo>
                  <a:pt x="536" y="11097"/>
                </a:lnTo>
                <a:lnTo>
                  <a:pt x="633" y="11097"/>
                </a:lnTo>
                <a:lnTo>
                  <a:pt x="755" y="11072"/>
                </a:lnTo>
                <a:lnTo>
                  <a:pt x="877" y="11048"/>
                </a:lnTo>
                <a:lnTo>
                  <a:pt x="1120" y="10926"/>
                </a:lnTo>
                <a:lnTo>
                  <a:pt x="1315" y="10829"/>
                </a:lnTo>
                <a:lnTo>
                  <a:pt x="1728" y="10610"/>
                </a:lnTo>
                <a:lnTo>
                  <a:pt x="1947" y="10488"/>
                </a:lnTo>
                <a:lnTo>
                  <a:pt x="2142" y="10342"/>
                </a:lnTo>
                <a:lnTo>
                  <a:pt x="2264" y="10245"/>
                </a:lnTo>
                <a:lnTo>
                  <a:pt x="2312" y="10123"/>
                </a:lnTo>
                <a:lnTo>
                  <a:pt x="2312" y="10002"/>
                </a:lnTo>
                <a:lnTo>
                  <a:pt x="2264" y="9880"/>
                </a:lnTo>
                <a:lnTo>
                  <a:pt x="2191" y="9783"/>
                </a:lnTo>
                <a:lnTo>
                  <a:pt x="2069" y="9734"/>
                </a:lnTo>
                <a:lnTo>
                  <a:pt x="1947" y="9710"/>
                </a:lnTo>
                <a:close/>
                <a:moveTo>
                  <a:pt x="14065" y="10026"/>
                </a:moveTo>
                <a:lnTo>
                  <a:pt x="13895" y="10050"/>
                </a:lnTo>
                <a:lnTo>
                  <a:pt x="13846" y="10075"/>
                </a:lnTo>
                <a:lnTo>
                  <a:pt x="13797" y="10123"/>
                </a:lnTo>
                <a:lnTo>
                  <a:pt x="13773" y="10172"/>
                </a:lnTo>
                <a:lnTo>
                  <a:pt x="13749" y="10221"/>
                </a:lnTo>
                <a:lnTo>
                  <a:pt x="13773" y="10318"/>
                </a:lnTo>
                <a:lnTo>
                  <a:pt x="13797" y="10367"/>
                </a:lnTo>
                <a:lnTo>
                  <a:pt x="13846" y="10415"/>
                </a:lnTo>
                <a:lnTo>
                  <a:pt x="14138" y="10586"/>
                </a:lnTo>
                <a:lnTo>
                  <a:pt x="14454" y="10756"/>
                </a:lnTo>
                <a:lnTo>
                  <a:pt x="14624" y="10878"/>
                </a:lnTo>
                <a:lnTo>
                  <a:pt x="14819" y="10975"/>
                </a:lnTo>
                <a:lnTo>
                  <a:pt x="15014" y="11048"/>
                </a:lnTo>
                <a:lnTo>
                  <a:pt x="15208" y="11097"/>
                </a:lnTo>
                <a:lnTo>
                  <a:pt x="15379" y="11097"/>
                </a:lnTo>
                <a:lnTo>
                  <a:pt x="15427" y="11072"/>
                </a:lnTo>
                <a:lnTo>
                  <a:pt x="15500" y="11024"/>
                </a:lnTo>
                <a:lnTo>
                  <a:pt x="15573" y="10951"/>
                </a:lnTo>
                <a:lnTo>
                  <a:pt x="15598" y="10829"/>
                </a:lnTo>
                <a:lnTo>
                  <a:pt x="15598" y="10707"/>
                </a:lnTo>
                <a:lnTo>
                  <a:pt x="15549" y="10586"/>
                </a:lnTo>
                <a:lnTo>
                  <a:pt x="15500" y="10537"/>
                </a:lnTo>
                <a:lnTo>
                  <a:pt x="15452" y="10513"/>
                </a:lnTo>
                <a:lnTo>
                  <a:pt x="15379" y="10464"/>
                </a:lnTo>
                <a:lnTo>
                  <a:pt x="15306" y="10464"/>
                </a:lnTo>
                <a:lnTo>
                  <a:pt x="15135" y="10415"/>
                </a:lnTo>
                <a:lnTo>
                  <a:pt x="14965" y="10367"/>
                </a:lnTo>
                <a:lnTo>
                  <a:pt x="14600" y="10196"/>
                </a:lnTo>
                <a:lnTo>
                  <a:pt x="14430" y="10099"/>
                </a:lnTo>
                <a:lnTo>
                  <a:pt x="14260" y="10050"/>
                </a:lnTo>
                <a:lnTo>
                  <a:pt x="14065" y="10026"/>
                </a:lnTo>
                <a:close/>
                <a:moveTo>
                  <a:pt x="8468" y="2605"/>
                </a:moveTo>
                <a:lnTo>
                  <a:pt x="8760" y="2629"/>
                </a:lnTo>
                <a:lnTo>
                  <a:pt x="9052" y="2678"/>
                </a:lnTo>
                <a:lnTo>
                  <a:pt x="9344" y="2726"/>
                </a:lnTo>
                <a:lnTo>
                  <a:pt x="9125" y="2799"/>
                </a:lnTo>
                <a:lnTo>
                  <a:pt x="9101" y="2824"/>
                </a:lnTo>
                <a:lnTo>
                  <a:pt x="9101" y="2848"/>
                </a:lnTo>
                <a:lnTo>
                  <a:pt x="9101" y="2872"/>
                </a:lnTo>
                <a:lnTo>
                  <a:pt x="9125" y="2897"/>
                </a:lnTo>
                <a:lnTo>
                  <a:pt x="9223" y="2945"/>
                </a:lnTo>
                <a:lnTo>
                  <a:pt x="9320" y="2970"/>
                </a:lnTo>
                <a:lnTo>
                  <a:pt x="9442" y="2945"/>
                </a:lnTo>
                <a:lnTo>
                  <a:pt x="9563" y="2921"/>
                </a:lnTo>
                <a:lnTo>
                  <a:pt x="9855" y="2872"/>
                </a:lnTo>
                <a:lnTo>
                  <a:pt x="10269" y="3043"/>
                </a:lnTo>
                <a:lnTo>
                  <a:pt x="10074" y="3067"/>
                </a:lnTo>
                <a:lnTo>
                  <a:pt x="9855" y="3116"/>
                </a:lnTo>
                <a:lnTo>
                  <a:pt x="9685" y="3189"/>
                </a:lnTo>
                <a:lnTo>
                  <a:pt x="9515" y="3262"/>
                </a:lnTo>
                <a:lnTo>
                  <a:pt x="9515" y="3286"/>
                </a:lnTo>
                <a:lnTo>
                  <a:pt x="9490" y="3310"/>
                </a:lnTo>
                <a:lnTo>
                  <a:pt x="9515" y="3335"/>
                </a:lnTo>
                <a:lnTo>
                  <a:pt x="9539" y="3359"/>
                </a:lnTo>
                <a:lnTo>
                  <a:pt x="9953" y="3335"/>
                </a:lnTo>
                <a:lnTo>
                  <a:pt x="10342" y="3310"/>
                </a:lnTo>
                <a:lnTo>
                  <a:pt x="10780" y="3310"/>
                </a:lnTo>
                <a:lnTo>
                  <a:pt x="11048" y="3505"/>
                </a:lnTo>
                <a:lnTo>
                  <a:pt x="10756" y="3578"/>
                </a:lnTo>
                <a:lnTo>
                  <a:pt x="10464" y="3675"/>
                </a:lnTo>
                <a:lnTo>
                  <a:pt x="10245" y="3797"/>
                </a:lnTo>
                <a:lnTo>
                  <a:pt x="10099" y="3918"/>
                </a:lnTo>
                <a:lnTo>
                  <a:pt x="10074" y="3943"/>
                </a:lnTo>
                <a:lnTo>
                  <a:pt x="10099" y="3943"/>
                </a:lnTo>
                <a:lnTo>
                  <a:pt x="10391" y="3918"/>
                </a:lnTo>
                <a:lnTo>
                  <a:pt x="10683" y="3870"/>
                </a:lnTo>
                <a:lnTo>
                  <a:pt x="10975" y="3821"/>
                </a:lnTo>
                <a:lnTo>
                  <a:pt x="11291" y="3773"/>
                </a:lnTo>
                <a:lnTo>
                  <a:pt x="11364" y="3773"/>
                </a:lnTo>
                <a:lnTo>
                  <a:pt x="11583" y="3967"/>
                </a:lnTo>
                <a:lnTo>
                  <a:pt x="11778" y="4186"/>
                </a:lnTo>
                <a:lnTo>
                  <a:pt x="11388" y="4210"/>
                </a:lnTo>
                <a:lnTo>
                  <a:pt x="10829" y="4259"/>
                </a:lnTo>
                <a:lnTo>
                  <a:pt x="10561" y="4283"/>
                </a:lnTo>
                <a:lnTo>
                  <a:pt x="10318" y="4381"/>
                </a:lnTo>
                <a:lnTo>
                  <a:pt x="10293" y="4405"/>
                </a:lnTo>
                <a:lnTo>
                  <a:pt x="10293" y="4429"/>
                </a:lnTo>
                <a:lnTo>
                  <a:pt x="10318" y="4454"/>
                </a:lnTo>
                <a:lnTo>
                  <a:pt x="10585" y="4527"/>
                </a:lnTo>
                <a:lnTo>
                  <a:pt x="11705" y="4527"/>
                </a:lnTo>
                <a:lnTo>
                  <a:pt x="11997" y="4502"/>
                </a:lnTo>
                <a:lnTo>
                  <a:pt x="12216" y="4867"/>
                </a:lnTo>
                <a:lnTo>
                  <a:pt x="11851" y="4867"/>
                </a:lnTo>
                <a:lnTo>
                  <a:pt x="11267" y="4892"/>
                </a:lnTo>
                <a:lnTo>
                  <a:pt x="10658" y="4940"/>
                </a:lnTo>
                <a:lnTo>
                  <a:pt x="10634" y="4940"/>
                </a:lnTo>
                <a:lnTo>
                  <a:pt x="10634" y="4965"/>
                </a:lnTo>
                <a:lnTo>
                  <a:pt x="10634" y="4989"/>
                </a:lnTo>
                <a:lnTo>
                  <a:pt x="10658" y="5013"/>
                </a:lnTo>
                <a:lnTo>
                  <a:pt x="10902" y="5086"/>
                </a:lnTo>
                <a:lnTo>
                  <a:pt x="11169" y="5111"/>
                </a:lnTo>
                <a:lnTo>
                  <a:pt x="12021" y="5111"/>
                </a:lnTo>
                <a:lnTo>
                  <a:pt x="12362" y="5135"/>
                </a:lnTo>
                <a:lnTo>
                  <a:pt x="12556" y="5622"/>
                </a:lnTo>
                <a:lnTo>
                  <a:pt x="11461" y="5622"/>
                </a:lnTo>
                <a:lnTo>
                  <a:pt x="11291" y="5646"/>
                </a:lnTo>
                <a:lnTo>
                  <a:pt x="11145" y="5695"/>
                </a:lnTo>
                <a:lnTo>
                  <a:pt x="10999" y="5768"/>
                </a:lnTo>
                <a:lnTo>
                  <a:pt x="10975" y="5792"/>
                </a:lnTo>
                <a:lnTo>
                  <a:pt x="10999" y="5841"/>
                </a:lnTo>
                <a:lnTo>
                  <a:pt x="11267" y="5889"/>
                </a:lnTo>
                <a:lnTo>
                  <a:pt x="11534" y="5889"/>
                </a:lnTo>
                <a:lnTo>
                  <a:pt x="12070" y="5914"/>
                </a:lnTo>
                <a:lnTo>
                  <a:pt x="12654" y="5938"/>
                </a:lnTo>
                <a:lnTo>
                  <a:pt x="12702" y="6060"/>
                </a:lnTo>
                <a:lnTo>
                  <a:pt x="12727" y="6181"/>
                </a:lnTo>
                <a:lnTo>
                  <a:pt x="12386" y="6181"/>
                </a:lnTo>
                <a:lnTo>
                  <a:pt x="11729" y="6254"/>
                </a:lnTo>
                <a:lnTo>
                  <a:pt x="11413" y="6279"/>
                </a:lnTo>
                <a:lnTo>
                  <a:pt x="11121" y="6352"/>
                </a:lnTo>
                <a:lnTo>
                  <a:pt x="11096" y="6352"/>
                </a:lnTo>
                <a:lnTo>
                  <a:pt x="11096" y="6376"/>
                </a:lnTo>
                <a:lnTo>
                  <a:pt x="11096" y="6400"/>
                </a:lnTo>
                <a:lnTo>
                  <a:pt x="11121" y="6425"/>
                </a:lnTo>
                <a:lnTo>
                  <a:pt x="11388" y="6473"/>
                </a:lnTo>
                <a:lnTo>
                  <a:pt x="11656" y="6498"/>
                </a:lnTo>
                <a:lnTo>
                  <a:pt x="12508" y="6498"/>
                </a:lnTo>
                <a:lnTo>
                  <a:pt x="12824" y="6522"/>
                </a:lnTo>
                <a:lnTo>
                  <a:pt x="12873" y="6838"/>
                </a:lnTo>
                <a:lnTo>
                  <a:pt x="12556" y="6838"/>
                </a:lnTo>
                <a:lnTo>
                  <a:pt x="12240" y="6863"/>
                </a:lnTo>
                <a:lnTo>
                  <a:pt x="11753" y="6887"/>
                </a:lnTo>
                <a:lnTo>
                  <a:pt x="11510" y="6911"/>
                </a:lnTo>
                <a:lnTo>
                  <a:pt x="11267" y="6936"/>
                </a:lnTo>
                <a:lnTo>
                  <a:pt x="11242" y="6936"/>
                </a:lnTo>
                <a:lnTo>
                  <a:pt x="11242" y="6960"/>
                </a:lnTo>
                <a:lnTo>
                  <a:pt x="11242" y="7009"/>
                </a:lnTo>
                <a:lnTo>
                  <a:pt x="11267" y="7009"/>
                </a:lnTo>
                <a:lnTo>
                  <a:pt x="11461" y="7082"/>
                </a:lnTo>
                <a:lnTo>
                  <a:pt x="11680" y="7130"/>
                </a:lnTo>
                <a:lnTo>
                  <a:pt x="12727" y="7130"/>
                </a:lnTo>
                <a:lnTo>
                  <a:pt x="12921" y="7106"/>
                </a:lnTo>
                <a:lnTo>
                  <a:pt x="12994" y="7593"/>
                </a:lnTo>
                <a:lnTo>
                  <a:pt x="12994" y="7593"/>
                </a:lnTo>
                <a:lnTo>
                  <a:pt x="12848" y="7568"/>
                </a:lnTo>
                <a:lnTo>
                  <a:pt x="12702" y="7568"/>
                </a:lnTo>
                <a:lnTo>
                  <a:pt x="12435" y="7593"/>
                </a:lnTo>
                <a:lnTo>
                  <a:pt x="11997" y="7593"/>
                </a:lnTo>
                <a:lnTo>
                  <a:pt x="11778" y="7617"/>
                </a:lnTo>
                <a:lnTo>
                  <a:pt x="11559" y="7690"/>
                </a:lnTo>
                <a:lnTo>
                  <a:pt x="11534" y="7690"/>
                </a:lnTo>
                <a:lnTo>
                  <a:pt x="11534" y="7739"/>
                </a:lnTo>
                <a:lnTo>
                  <a:pt x="11534" y="7763"/>
                </a:lnTo>
                <a:lnTo>
                  <a:pt x="11559" y="7787"/>
                </a:lnTo>
                <a:lnTo>
                  <a:pt x="11778" y="7836"/>
                </a:lnTo>
                <a:lnTo>
                  <a:pt x="11997" y="7860"/>
                </a:lnTo>
                <a:lnTo>
                  <a:pt x="12435" y="7860"/>
                </a:lnTo>
                <a:lnTo>
                  <a:pt x="12702" y="7885"/>
                </a:lnTo>
                <a:lnTo>
                  <a:pt x="12848" y="7885"/>
                </a:lnTo>
                <a:lnTo>
                  <a:pt x="12994" y="7860"/>
                </a:lnTo>
                <a:lnTo>
                  <a:pt x="12994" y="7909"/>
                </a:lnTo>
                <a:lnTo>
                  <a:pt x="12994" y="8250"/>
                </a:lnTo>
                <a:lnTo>
                  <a:pt x="12873" y="8201"/>
                </a:lnTo>
                <a:lnTo>
                  <a:pt x="12775" y="8201"/>
                </a:lnTo>
                <a:lnTo>
                  <a:pt x="12532" y="8177"/>
                </a:lnTo>
                <a:lnTo>
                  <a:pt x="12094" y="8177"/>
                </a:lnTo>
                <a:lnTo>
                  <a:pt x="11875" y="8201"/>
                </a:lnTo>
                <a:lnTo>
                  <a:pt x="11656" y="8250"/>
                </a:lnTo>
                <a:lnTo>
                  <a:pt x="11656" y="8274"/>
                </a:lnTo>
                <a:lnTo>
                  <a:pt x="11632" y="8298"/>
                </a:lnTo>
                <a:lnTo>
                  <a:pt x="11656" y="8298"/>
                </a:lnTo>
                <a:lnTo>
                  <a:pt x="11656" y="8323"/>
                </a:lnTo>
                <a:lnTo>
                  <a:pt x="12045" y="8396"/>
                </a:lnTo>
                <a:lnTo>
                  <a:pt x="12410" y="8444"/>
                </a:lnTo>
                <a:lnTo>
                  <a:pt x="12702" y="8469"/>
                </a:lnTo>
                <a:lnTo>
                  <a:pt x="12824" y="8493"/>
                </a:lnTo>
                <a:lnTo>
                  <a:pt x="12970" y="8469"/>
                </a:lnTo>
                <a:lnTo>
                  <a:pt x="12873" y="8858"/>
                </a:lnTo>
                <a:lnTo>
                  <a:pt x="12654" y="8809"/>
                </a:lnTo>
                <a:lnTo>
                  <a:pt x="12483" y="8785"/>
                </a:lnTo>
                <a:lnTo>
                  <a:pt x="12264" y="8736"/>
                </a:lnTo>
                <a:lnTo>
                  <a:pt x="11826" y="8736"/>
                </a:lnTo>
                <a:lnTo>
                  <a:pt x="11607" y="8809"/>
                </a:lnTo>
                <a:lnTo>
                  <a:pt x="11583" y="8834"/>
                </a:lnTo>
                <a:lnTo>
                  <a:pt x="11583" y="8858"/>
                </a:lnTo>
                <a:lnTo>
                  <a:pt x="11583" y="8882"/>
                </a:lnTo>
                <a:lnTo>
                  <a:pt x="11851" y="8882"/>
                </a:lnTo>
                <a:lnTo>
                  <a:pt x="12094" y="8931"/>
                </a:lnTo>
                <a:lnTo>
                  <a:pt x="12556" y="9053"/>
                </a:lnTo>
                <a:lnTo>
                  <a:pt x="12775" y="9126"/>
                </a:lnTo>
                <a:lnTo>
                  <a:pt x="12654" y="9345"/>
                </a:lnTo>
                <a:lnTo>
                  <a:pt x="12508" y="9296"/>
                </a:lnTo>
                <a:lnTo>
                  <a:pt x="12313" y="9272"/>
                </a:lnTo>
                <a:lnTo>
                  <a:pt x="12143" y="9223"/>
                </a:lnTo>
                <a:lnTo>
                  <a:pt x="11972" y="9199"/>
                </a:lnTo>
                <a:lnTo>
                  <a:pt x="11607" y="9199"/>
                </a:lnTo>
                <a:lnTo>
                  <a:pt x="11583" y="9223"/>
                </a:lnTo>
                <a:lnTo>
                  <a:pt x="11583" y="9247"/>
                </a:lnTo>
                <a:lnTo>
                  <a:pt x="11583" y="9272"/>
                </a:lnTo>
                <a:lnTo>
                  <a:pt x="11924" y="9418"/>
                </a:lnTo>
                <a:lnTo>
                  <a:pt x="12240" y="9564"/>
                </a:lnTo>
                <a:lnTo>
                  <a:pt x="12532" y="9637"/>
                </a:lnTo>
                <a:lnTo>
                  <a:pt x="12337" y="9929"/>
                </a:lnTo>
                <a:lnTo>
                  <a:pt x="12337" y="9977"/>
                </a:lnTo>
                <a:lnTo>
                  <a:pt x="12167" y="9904"/>
                </a:lnTo>
                <a:lnTo>
                  <a:pt x="11997" y="9880"/>
                </a:lnTo>
                <a:lnTo>
                  <a:pt x="11802" y="9831"/>
                </a:lnTo>
                <a:lnTo>
                  <a:pt x="11242" y="9831"/>
                </a:lnTo>
                <a:lnTo>
                  <a:pt x="11218" y="9856"/>
                </a:lnTo>
                <a:lnTo>
                  <a:pt x="11218" y="9880"/>
                </a:lnTo>
                <a:lnTo>
                  <a:pt x="11242" y="9880"/>
                </a:lnTo>
                <a:lnTo>
                  <a:pt x="11534" y="10002"/>
                </a:lnTo>
                <a:lnTo>
                  <a:pt x="11851" y="10123"/>
                </a:lnTo>
                <a:lnTo>
                  <a:pt x="12167" y="10245"/>
                </a:lnTo>
                <a:lnTo>
                  <a:pt x="11972" y="10513"/>
                </a:lnTo>
                <a:lnTo>
                  <a:pt x="11826" y="10488"/>
                </a:lnTo>
                <a:lnTo>
                  <a:pt x="11413" y="10391"/>
                </a:lnTo>
                <a:lnTo>
                  <a:pt x="11023" y="10342"/>
                </a:lnTo>
                <a:lnTo>
                  <a:pt x="10975" y="10342"/>
                </a:lnTo>
                <a:lnTo>
                  <a:pt x="10975" y="10367"/>
                </a:lnTo>
                <a:lnTo>
                  <a:pt x="10975" y="10391"/>
                </a:lnTo>
                <a:lnTo>
                  <a:pt x="10999" y="10440"/>
                </a:lnTo>
                <a:lnTo>
                  <a:pt x="11145" y="10537"/>
                </a:lnTo>
                <a:lnTo>
                  <a:pt x="11315" y="10610"/>
                </a:lnTo>
                <a:lnTo>
                  <a:pt x="11632" y="10732"/>
                </a:lnTo>
                <a:lnTo>
                  <a:pt x="11802" y="10780"/>
                </a:lnTo>
                <a:lnTo>
                  <a:pt x="11656" y="10999"/>
                </a:lnTo>
                <a:lnTo>
                  <a:pt x="11510" y="10951"/>
                </a:lnTo>
                <a:lnTo>
                  <a:pt x="11364" y="10926"/>
                </a:lnTo>
                <a:lnTo>
                  <a:pt x="11072" y="10853"/>
                </a:lnTo>
                <a:lnTo>
                  <a:pt x="10950" y="10853"/>
                </a:lnTo>
                <a:lnTo>
                  <a:pt x="10804" y="10902"/>
                </a:lnTo>
                <a:lnTo>
                  <a:pt x="10780" y="10926"/>
                </a:lnTo>
                <a:lnTo>
                  <a:pt x="10756" y="10951"/>
                </a:lnTo>
                <a:lnTo>
                  <a:pt x="10756" y="10999"/>
                </a:lnTo>
                <a:lnTo>
                  <a:pt x="10780" y="11048"/>
                </a:lnTo>
                <a:lnTo>
                  <a:pt x="10902" y="11121"/>
                </a:lnTo>
                <a:lnTo>
                  <a:pt x="11023" y="11170"/>
                </a:lnTo>
                <a:lnTo>
                  <a:pt x="11267" y="11243"/>
                </a:lnTo>
                <a:lnTo>
                  <a:pt x="11461" y="11291"/>
                </a:lnTo>
                <a:lnTo>
                  <a:pt x="11242" y="11583"/>
                </a:lnTo>
                <a:lnTo>
                  <a:pt x="11072" y="11535"/>
                </a:lnTo>
                <a:lnTo>
                  <a:pt x="10877" y="11535"/>
                </a:lnTo>
                <a:lnTo>
                  <a:pt x="10683" y="11583"/>
                </a:lnTo>
                <a:lnTo>
                  <a:pt x="10658" y="11608"/>
                </a:lnTo>
                <a:lnTo>
                  <a:pt x="10683" y="11632"/>
                </a:lnTo>
                <a:lnTo>
                  <a:pt x="10829" y="11681"/>
                </a:lnTo>
                <a:lnTo>
                  <a:pt x="10975" y="11729"/>
                </a:lnTo>
                <a:lnTo>
                  <a:pt x="11096" y="11778"/>
                </a:lnTo>
                <a:lnTo>
                  <a:pt x="10877" y="12143"/>
                </a:lnTo>
                <a:lnTo>
                  <a:pt x="10829" y="12118"/>
                </a:lnTo>
                <a:lnTo>
                  <a:pt x="10658" y="12045"/>
                </a:lnTo>
                <a:lnTo>
                  <a:pt x="10561" y="11997"/>
                </a:lnTo>
                <a:lnTo>
                  <a:pt x="10464" y="11972"/>
                </a:lnTo>
                <a:lnTo>
                  <a:pt x="10439" y="11997"/>
                </a:lnTo>
                <a:lnTo>
                  <a:pt x="10439" y="12045"/>
                </a:lnTo>
                <a:lnTo>
                  <a:pt x="10488" y="12118"/>
                </a:lnTo>
                <a:lnTo>
                  <a:pt x="10585" y="12191"/>
                </a:lnTo>
                <a:lnTo>
                  <a:pt x="10756" y="12313"/>
                </a:lnTo>
                <a:lnTo>
                  <a:pt x="10561" y="12654"/>
                </a:lnTo>
                <a:lnTo>
                  <a:pt x="10415" y="12629"/>
                </a:lnTo>
                <a:lnTo>
                  <a:pt x="10172" y="12629"/>
                </a:lnTo>
                <a:lnTo>
                  <a:pt x="10026" y="12654"/>
                </a:lnTo>
                <a:lnTo>
                  <a:pt x="10026" y="12678"/>
                </a:lnTo>
                <a:lnTo>
                  <a:pt x="10026" y="12702"/>
                </a:lnTo>
                <a:lnTo>
                  <a:pt x="10245" y="12800"/>
                </a:lnTo>
                <a:lnTo>
                  <a:pt x="10439" y="12897"/>
                </a:lnTo>
                <a:lnTo>
                  <a:pt x="10196" y="13384"/>
                </a:lnTo>
                <a:lnTo>
                  <a:pt x="9880" y="13384"/>
                </a:lnTo>
                <a:lnTo>
                  <a:pt x="9904" y="13432"/>
                </a:lnTo>
                <a:lnTo>
                  <a:pt x="10147" y="13505"/>
                </a:lnTo>
                <a:lnTo>
                  <a:pt x="10074" y="13700"/>
                </a:lnTo>
                <a:lnTo>
                  <a:pt x="10026" y="13895"/>
                </a:lnTo>
                <a:lnTo>
                  <a:pt x="9953" y="14284"/>
                </a:lnTo>
                <a:lnTo>
                  <a:pt x="9880" y="14673"/>
                </a:lnTo>
                <a:lnTo>
                  <a:pt x="9807" y="15087"/>
                </a:lnTo>
                <a:lnTo>
                  <a:pt x="9101" y="15111"/>
                </a:lnTo>
                <a:lnTo>
                  <a:pt x="9247" y="14673"/>
                </a:lnTo>
                <a:lnTo>
                  <a:pt x="9344" y="14235"/>
                </a:lnTo>
                <a:lnTo>
                  <a:pt x="9539" y="13359"/>
                </a:lnTo>
                <a:lnTo>
                  <a:pt x="9734" y="12459"/>
                </a:lnTo>
                <a:lnTo>
                  <a:pt x="9855" y="12021"/>
                </a:lnTo>
                <a:lnTo>
                  <a:pt x="9977" y="11583"/>
                </a:lnTo>
                <a:lnTo>
                  <a:pt x="10269" y="10659"/>
                </a:lnTo>
                <a:lnTo>
                  <a:pt x="10537" y="9734"/>
                </a:lnTo>
                <a:lnTo>
                  <a:pt x="10658" y="9320"/>
                </a:lnTo>
                <a:lnTo>
                  <a:pt x="10756" y="8858"/>
                </a:lnTo>
                <a:lnTo>
                  <a:pt x="10780" y="8639"/>
                </a:lnTo>
                <a:lnTo>
                  <a:pt x="10780" y="8396"/>
                </a:lnTo>
                <a:lnTo>
                  <a:pt x="10756" y="8177"/>
                </a:lnTo>
                <a:lnTo>
                  <a:pt x="10707" y="7958"/>
                </a:lnTo>
                <a:lnTo>
                  <a:pt x="10683" y="7933"/>
                </a:lnTo>
                <a:lnTo>
                  <a:pt x="10634" y="7933"/>
                </a:lnTo>
                <a:lnTo>
                  <a:pt x="10610" y="7958"/>
                </a:lnTo>
                <a:lnTo>
                  <a:pt x="10537" y="8177"/>
                </a:lnTo>
                <a:lnTo>
                  <a:pt x="10464" y="8420"/>
                </a:lnTo>
                <a:lnTo>
                  <a:pt x="10366" y="8882"/>
                </a:lnTo>
                <a:lnTo>
                  <a:pt x="10293" y="9369"/>
                </a:lnTo>
                <a:lnTo>
                  <a:pt x="10172" y="9831"/>
                </a:lnTo>
                <a:lnTo>
                  <a:pt x="9904" y="10756"/>
                </a:lnTo>
                <a:lnTo>
                  <a:pt x="9588" y="11656"/>
                </a:lnTo>
                <a:lnTo>
                  <a:pt x="9466" y="12094"/>
                </a:lnTo>
                <a:lnTo>
                  <a:pt x="9369" y="12532"/>
                </a:lnTo>
                <a:lnTo>
                  <a:pt x="9174" y="13384"/>
                </a:lnTo>
                <a:lnTo>
                  <a:pt x="8979" y="14260"/>
                </a:lnTo>
                <a:lnTo>
                  <a:pt x="8858" y="14698"/>
                </a:lnTo>
                <a:lnTo>
                  <a:pt x="8736" y="15111"/>
                </a:lnTo>
                <a:lnTo>
                  <a:pt x="8128" y="15136"/>
                </a:lnTo>
                <a:lnTo>
                  <a:pt x="7519" y="15087"/>
                </a:lnTo>
                <a:lnTo>
                  <a:pt x="7179" y="15063"/>
                </a:lnTo>
                <a:lnTo>
                  <a:pt x="7154" y="15038"/>
                </a:lnTo>
                <a:lnTo>
                  <a:pt x="7081" y="14698"/>
                </a:lnTo>
                <a:lnTo>
                  <a:pt x="7033" y="14357"/>
                </a:lnTo>
                <a:lnTo>
                  <a:pt x="6935" y="13651"/>
                </a:lnTo>
                <a:lnTo>
                  <a:pt x="6765" y="12605"/>
                </a:lnTo>
                <a:lnTo>
                  <a:pt x="6570" y="11583"/>
                </a:lnTo>
                <a:lnTo>
                  <a:pt x="6230" y="9880"/>
                </a:lnTo>
                <a:lnTo>
                  <a:pt x="6060" y="9028"/>
                </a:lnTo>
                <a:lnTo>
                  <a:pt x="5841" y="8177"/>
                </a:lnTo>
                <a:lnTo>
                  <a:pt x="5816" y="8152"/>
                </a:lnTo>
                <a:lnTo>
                  <a:pt x="5768" y="8128"/>
                </a:lnTo>
                <a:lnTo>
                  <a:pt x="5743" y="8128"/>
                </a:lnTo>
                <a:lnTo>
                  <a:pt x="5695" y="8152"/>
                </a:lnTo>
                <a:lnTo>
                  <a:pt x="5646" y="8298"/>
                </a:lnTo>
                <a:lnTo>
                  <a:pt x="5646" y="8420"/>
                </a:lnTo>
                <a:lnTo>
                  <a:pt x="5646" y="8542"/>
                </a:lnTo>
                <a:lnTo>
                  <a:pt x="5646" y="8663"/>
                </a:lnTo>
                <a:lnTo>
                  <a:pt x="5719" y="8931"/>
                </a:lnTo>
                <a:lnTo>
                  <a:pt x="5768" y="9199"/>
                </a:lnTo>
                <a:lnTo>
                  <a:pt x="5865" y="9734"/>
                </a:lnTo>
                <a:lnTo>
                  <a:pt x="5962" y="10245"/>
                </a:lnTo>
                <a:lnTo>
                  <a:pt x="6035" y="10780"/>
                </a:lnTo>
                <a:lnTo>
                  <a:pt x="6133" y="11316"/>
                </a:lnTo>
                <a:lnTo>
                  <a:pt x="6327" y="12337"/>
                </a:lnTo>
                <a:lnTo>
                  <a:pt x="6522" y="13384"/>
                </a:lnTo>
                <a:lnTo>
                  <a:pt x="6570" y="13773"/>
                </a:lnTo>
                <a:lnTo>
                  <a:pt x="6619" y="14211"/>
                </a:lnTo>
                <a:lnTo>
                  <a:pt x="6668" y="14625"/>
                </a:lnTo>
                <a:lnTo>
                  <a:pt x="6716" y="14819"/>
                </a:lnTo>
                <a:lnTo>
                  <a:pt x="6765" y="15014"/>
                </a:lnTo>
                <a:lnTo>
                  <a:pt x="6497" y="15038"/>
                </a:lnTo>
                <a:lnTo>
                  <a:pt x="6473" y="14625"/>
                </a:lnTo>
                <a:lnTo>
                  <a:pt x="6400" y="14235"/>
                </a:lnTo>
                <a:lnTo>
                  <a:pt x="6279" y="13846"/>
                </a:lnTo>
                <a:lnTo>
                  <a:pt x="6133" y="13481"/>
                </a:lnTo>
                <a:lnTo>
                  <a:pt x="5938" y="13116"/>
                </a:lnTo>
                <a:lnTo>
                  <a:pt x="5743" y="12775"/>
                </a:lnTo>
                <a:lnTo>
                  <a:pt x="5281" y="12070"/>
                </a:lnTo>
                <a:lnTo>
                  <a:pt x="4746" y="11267"/>
                </a:lnTo>
                <a:lnTo>
                  <a:pt x="4210" y="10415"/>
                </a:lnTo>
                <a:lnTo>
                  <a:pt x="3967" y="9977"/>
                </a:lnTo>
                <a:lnTo>
                  <a:pt x="3724" y="9539"/>
                </a:lnTo>
                <a:lnTo>
                  <a:pt x="3529" y="9077"/>
                </a:lnTo>
                <a:lnTo>
                  <a:pt x="3359" y="8615"/>
                </a:lnTo>
                <a:lnTo>
                  <a:pt x="3286" y="8396"/>
                </a:lnTo>
                <a:lnTo>
                  <a:pt x="3261" y="8152"/>
                </a:lnTo>
                <a:lnTo>
                  <a:pt x="3237" y="7909"/>
                </a:lnTo>
                <a:lnTo>
                  <a:pt x="3237" y="7666"/>
                </a:lnTo>
                <a:lnTo>
                  <a:pt x="3261" y="7155"/>
                </a:lnTo>
                <a:lnTo>
                  <a:pt x="3310" y="6668"/>
                </a:lnTo>
                <a:lnTo>
                  <a:pt x="3334" y="6376"/>
                </a:lnTo>
                <a:lnTo>
                  <a:pt x="3407" y="6108"/>
                </a:lnTo>
                <a:lnTo>
                  <a:pt x="3480" y="5841"/>
                </a:lnTo>
                <a:lnTo>
                  <a:pt x="3578" y="5597"/>
                </a:lnTo>
                <a:lnTo>
                  <a:pt x="3699" y="5354"/>
                </a:lnTo>
                <a:lnTo>
                  <a:pt x="3845" y="5111"/>
                </a:lnTo>
                <a:lnTo>
                  <a:pt x="4016" y="4892"/>
                </a:lnTo>
                <a:lnTo>
                  <a:pt x="4186" y="4673"/>
                </a:lnTo>
                <a:lnTo>
                  <a:pt x="4648" y="4162"/>
                </a:lnTo>
                <a:lnTo>
                  <a:pt x="5062" y="3748"/>
                </a:lnTo>
                <a:lnTo>
                  <a:pt x="5403" y="3432"/>
                </a:lnTo>
                <a:lnTo>
                  <a:pt x="5743" y="3189"/>
                </a:lnTo>
                <a:lnTo>
                  <a:pt x="6060" y="3018"/>
                </a:lnTo>
                <a:lnTo>
                  <a:pt x="6352" y="2872"/>
                </a:lnTo>
                <a:lnTo>
                  <a:pt x="6668" y="2775"/>
                </a:lnTo>
                <a:lnTo>
                  <a:pt x="6984" y="2702"/>
                </a:lnTo>
                <a:lnTo>
                  <a:pt x="7276" y="2653"/>
                </a:lnTo>
                <a:lnTo>
                  <a:pt x="7568" y="2629"/>
                </a:lnTo>
                <a:lnTo>
                  <a:pt x="7860" y="2605"/>
                </a:lnTo>
                <a:close/>
                <a:moveTo>
                  <a:pt x="6716" y="15525"/>
                </a:moveTo>
                <a:lnTo>
                  <a:pt x="6619" y="15720"/>
                </a:lnTo>
                <a:lnTo>
                  <a:pt x="6352" y="16158"/>
                </a:lnTo>
                <a:lnTo>
                  <a:pt x="6279" y="16109"/>
                </a:lnTo>
                <a:lnTo>
                  <a:pt x="6230" y="16060"/>
                </a:lnTo>
                <a:lnTo>
                  <a:pt x="6206" y="15963"/>
                </a:lnTo>
                <a:lnTo>
                  <a:pt x="6206" y="15866"/>
                </a:lnTo>
                <a:lnTo>
                  <a:pt x="6206" y="15768"/>
                </a:lnTo>
                <a:lnTo>
                  <a:pt x="6230" y="15695"/>
                </a:lnTo>
                <a:lnTo>
                  <a:pt x="6279" y="15598"/>
                </a:lnTo>
                <a:lnTo>
                  <a:pt x="6327" y="15549"/>
                </a:lnTo>
                <a:lnTo>
                  <a:pt x="6595" y="15525"/>
                </a:lnTo>
                <a:close/>
                <a:moveTo>
                  <a:pt x="6887" y="15525"/>
                </a:moveTo>
                <a:lnTo>
                  <a:pt x="7276" y="15549"/>
                </a:lnTo>
                <a:lnTo>
                  <a:pt x="7641" y="15598"/>
                </a:lnTo>
                <a:lnTo>
                  <a:pt x="8225" y="15647"/>
                </a:lnTo>
                <a:lnTo>
                  <a:pt x="8809" y="15671"/>
                </a:lnTo>
                <a:lnTo>
                  <a:pt x="8541" y="15963"/>
                </a:lnTo>
                <a:lnTo>
                  <a:pt x="8298" y="16255"/>
                </a:lnTo>
                <a:lnTo>
                  <a:pt x="7909" y="16231"/>
                </a:lnTo>
                <a:lnTo>
                  <a:pt x="8249" y="15744"/>
                </a:lnTo>
                <a:lnTo>
                  <a:pt x="8249" y="15720"/>
                </a:lnTo>
                <a:lnTo>
                  <a:pt x="8225" y="15695"/>
                </a:lnTo>
                <a:lnTo>
                  <a:pt x="8201" y="15671"/>
                </a:lnTo>
                <a:lnTo>
                  <a:pt x="8176" y="15695"/>
                </a:lnTo>
                <a:lnTo>
                  <a:pt x="7690" y="16231"/>
                </a:lnTo>
                <a:lnTo>
                  <a:pt x="7179" y="16182"/>
                </a:lnTo>
                <a:lnTo>
                  <a:pt x="7325" y="15939"/>
                </a:lnTo>
                <a:lnTo>
                  <a:pt x="7471" y="15671"/>
                </a:lnTo>
                <a:lnTo>
                  <a:pt x="7471" y="15647"/>
                </a:lnTo>
                <a:lnTo>
                  <a:pt x="7446" y="15622"/>
                </a:lnTo>
                <a:lnTo>
                  <a:pt x="7422" y="15647"/>
                </a:lnTo>
                <a:lnTo>
                  <a:pt x="7203" y="15890"/>
                </a:lnTo>
                <a:lnTo>
                  <a:pt x="6935" y="16182"/>
                </a:lnTo>
                <a:lnTo>
                  <a:pt x="6741" y="16206"/>
                </a:lnTo>
                <a:lnTo>
                  <a:pt x="6570" y="16255"/>
                </a:lnTo>
                <a:lnTo>
                  <a:pt x="6668" y="16060"/>
                </a:lnTo>
                <a:lnTo>
                  <a:pt x="6814" y="15817"/>
                </a:lnTo>
                <a:lnTo>
                  <a:pt x="6862" y="15671"/>
                </a:lnTo>
                <a:lnTo>
                  <a:pt x="6887" y="15525"/>
                </a:lnTo>
                <a:close/>
                <a:moveTo>
                  <a:pt x="9661" y="15622"/>
                </a:moveTo>
                <a:lnTo>
                  <a:pt x="9734" y="15671"/>
                </a:lnTo>
                <a:lnTo>
                  <a:pt x="9807" y="15695"/>
                </a:lnTo>
                <a:lnTo>
                  <a:pt x="9953" y="15695"/>
                </a:lnTo>
                <a:lnTo>
                  <a:pt x="9782" y="15793"/>
                </a:lnTo>
                <a:lnTo>
                  <a:pt x="9661" y="15939"/>
                </a:lnTo>
                <a:lnTo>
                  <a:pt x="9539" y="16085"/>
                </a:lnTo>
                <a:lnTo>
                  <a:pt x="9417" y="16279"/>
                </a:lnTo>
                <a:lnTo>
                  <a:pt x="9271" y="16279"/>
                </a:lnTo>
                <a:lnTo>
                  <a:pt x="9612" y="15817"/>
                </a:lnTo>
                <a:lnTo>
                  <a:pt x="9612" y="15793"/>
                </a:lnTo>
                <a:lnTo>
                  <a:pt x="9612" y="15768"/>
                </a:lnTo>
                <a:lnTo>
                  <a:pt x="9563" y="15768"/>
                </a:lnTo>
                <a:lnTo>
                  <a:pt x="9320" y="16012"/>
                </a:lnTo>
                <a:lnTo>
                  <a:pt x="9077" y="16255"/>
                </a:lnTo>
                <a:lnTo>
                  <a:pt x="8517" y="16255"/>
                </a:lnTo>
                <a:lnTo>
                  <a:pt x="8882" y="15720"/>
                </a:lnTo>
                <a:lnTo>
                  <a:pt x="8906" y="15695"/>
                </a:lnTo>
                <a:lnTo>
                  <a:pt x="8882" y="15671"/>
                </a:lnTo>
                <a:lnTo>
                  <a:pt x="9271" y="15671"/>
                </a:lnTo>
                <a:lnTo>
                  <a:pt x="9661" y="15622"/>
                </a:lnTo>
                <a:close/>
                <a:moveTo>
                  <a:pt x="10074" y="15768"/>
                </a:moveTo>
                <a:lnTo>
                  <a:pt x="10074" y="15841"/>
                </a:lnTo>
                <a:lnTo>
                  <a:pt x="10099" y="15939"/>
                </a:lnTo>
                <a:lnTo>
                  <a:pt x="10074" y="16060"/>
                </a:lnTo>
                <a:lnTo>
                  <a:pt x="10050" y="16182"/>
                </a:lnTo>
                <a:lnTo>
                  <a:pt x="9977" y="16304"/>
                </a:lnTo>
                <a:lnTo>
                  <a:pt x="9758" y="16279"/>
                </a:lnTo>
                <a:lnTo>
                  <a:pt x="9880" y="16012"/>
                </a:lnTo>
                <a:lnTo>
                  <a:pt x="9977" y="15890"/>
                </a:lnTo>
                <a:lnTo>
                  <a:pt x="10074" y="15768"/>
                </a:lnTo>
                <a:close/>
                <a:moveTo>
                  <a:pt x="6522" y="16571"/>
                </a:moveTo>
                <a:lnTo>
                  <a:pt x="6595" y="16620"/>
                </a:lnTo>
                <a:lnTo>
                  <a:pt x="6424" y="16888"/>
                </a:lnTo>
                <a:lnTo>
                  <a:pt x="6376" y="17034"/>
                </a:lnTo>
                <a:lnTo>
                  <a:pt x="6327" y="17180"/>
                </a:lnTo>
                <a:lnTo>
                  <a:pt x="6254" y="17082"/>
                </a:lnTo>
                <a:lnTo>
                  <a:pt x="6230" y="16985"/>
                </a:lnTo>
                <a:lnTo>
                  <a:pt x="6206" y="16912"/>
                </a:lnTo>
                <a:lnTo>
                  <a:pt x="6230" y="16815"/>
                </a:lnTo>
                <a:lnTo>
                  <a:pt x="6254" y="16839"/>
                </a:lnTo>
                <a:lnTo>
                  <a:pt x="6303" y="16839"/>
                </a:lnTo>
                <a:lnTo>
                  <a:pt x="6352" y="16815"/>
                </a:lnTo>
                <a:lnTo>
                  <a:pt x="6376" y="16766"/>
                </a:lnTo>
                <a:lnTo>
                  <a:pt x="6424" y="16596"/>
                </a:lnTo>
                <a:lnTo>
                  <a:pt x="6449" y="16596"/>
                </a:lnTo>
                <a:lnTo>
                  <a:pt x="6522" y="16571"/>
                </a:lnTo>
                <a:close/>
                <a:moveTo>
                  <a:pt x="7884" y="16693"/>
                </a:moveTo>
                <a:lnTo>
                  <a:pt x="7957" y="16717"/>
                </a:lnTo>
                <a:lnTo>
                  <a:pt x="7787" y="16985"/>
                </a:lnTo>
                <a:lnTo>
                  <a:pt x="7617" y="17253"/>
                </a:lnTo>
                <a:lnTo>
                  <a:pt x="7592" y="17326"/>
                </a:lnTo>
                <a:lnTo>
                  <a:pt x="7300" y="17326"/>
                </a:lnTo>
                <a:lnTo>
                  <a:pt x="7398" y="17107"/>
                </a:lnTo>
                <a:lnTo>
                  <a:pt x="7519" y="16888"/>
                </a:lnTo>
                <a:lnTo>
                  <a:pt x="7617" y="16717"/>
                </a:lnTo>
                <a:lnTo>
                  <a:pt x="7884" y="16693"/>
                </a:lnTo>
                <a:close/>
                <a:moveTo>
                  <a:pt x="8225" y="16717"/>
                </a:moveTo>
                <a:lnTo>
                  <a:pt x="8736" y="16742"/>
                </a:lnTo>
                <a:lnTo>
                  <a:pt x="8541" y="17034"/>
                </a:lnTo>
                <a:lnTo>
                  <a:pt x="8371" y="17326"/>
                </a:lnTo>
                <a:lnTo>
                  <a:pt x="7909" y="17326"/>
                </a:lnTo>
                <a:lnTo>
                  <a:pt x="7933" y="17277"/>
                </a:lnTo>
                <a:lnTo>
                  <a:pt x="8225" y="16717"/>
                </a:lnTo>
                <a:close/>
                <a:moveTo>
                  <a:pt x="9223" y="16742"/>
                </a:moveTo>
                <a:lnTo>
                  <a:pt x="8979" y="17350"/>
                </a:lnTo>
                <a:lnTo>
                  <a:pt x="8663" y="17350"/>
                </a:lnTo>
                <a:lnTo>
                  <a:pt x="8979" y="16742"/>
                </a:lnTo>
                <a:close/>
                <a:moveTo>
                  <a:pt x="9928" y="16742"/>
                </a:moveTo>
                <a:lnTo>
                  <a:pt x="9661" y="17253"/>
                </a:lnTo>
                <a:lnTo>
                  <a:pt x="9612" y="17350"/>
                </a:lnTo>
                <a:lnTo>
                  <a:pt x="9320" y="17350"/>
                </a:lnTo>
                <a:lnTo>
                  <a:pt x="9563" y="16742"/>
                </a:lnTo>
                <a:close/>
                <a:moveTo>
                  <a:pt x="10147" y="16839"/>
                </a:moveTo>
                <a:lnTo>
                  <a:pt x="10220" y="16961"/>
                </a:lnTo>
                <a:lnTo>
                  <a:pt x="10245" y="17107"/>
                </a:lnTo>
                <a:lnTo>
                  <a:pt x="10220" y="17228"/>
                </a:lnTo>
                <a:lnTo>
                  <a:pt x="10147" y="17350"/>
                </a:lnTo>
                <a:lnTo>
                  <a:pt x="9928" y="17350"/>
                </a:lnTo>
                <a:lnTo>
                  <a:pt x="9953" y="17277"/>
                </a:lnTo>
                <a:lnTo>
                  <a:pt x="10050" y="17082"/>
                </a:lnTo>
                <a:lnTo>
                  <a:pt x="10147" y="16839"/>
                </a:lnTo>
                <a:close/>
                <a:moveTo>
                  <a:pt x="6862" y="16693"/>
                </a:moveTo>
                <a:lnTo>
                  <a:pt x="7081" y="16717"/>
                </a:lnTo>
                <a:lnTo>
                  <a:pt x="7300" y="16717"/>
                </a:lnTo>
                <a:lnTo>
                  <a:pt x="7106" y="17009"/>
                </a:lnTo>
                <a:lnTo>
                  <a:pt x="6935" y="17326"/>
                </a:lnTo>
                <a:lnTo>
                  <a:pt x="6741" y="17350"/>
                </a:lnTo>
                <a:lnTo>
                  <a:pt x="6570" y="17399"/>
                </a:lnTo>
                <a:lnTo>
                  <a:pt x="6619" y="17204"/>
                </a:lnTo>
                <a:lnTo>
                  <a:pt x="6692" y="17034"/>
                </a:lnTo>
                <a:lnTo>
                  <a:pt x="6862" y="16693"/>
                </a:lnTo>
                <a:close/>
                <a:moveTo>
                  <a:pt x="6473" y="17618"/>
                </a:moveTo>
                <a:lnTo>
                  <a:pt x="6643" y="17691"/>
                </a:lnTo>
                <a:lnTo>
                  <a:pt x="6814" y="17715"/>
                </a:lnTo>
                <a:lnTo>
                  <a:pt x="6789" y="17910"/>
                </a:lnTo>
                <a:lnTo>
                  <a:pt x="6765" y="18080"/>
                </a:lnTo>
                <a:lnTo>
                  <a:pt x="6643" y="17983"/>
                </a:lnTo>
                <a:lnTo>
                  <a:pt x="6546" y="17861"/>
                </a:lnTo>
                <a:lnTo>
                  <a:pt x="6352" y="17642"/>
                </a:lnTo>
                <a:lnTo>
                  <a:pt x="6376" y="17618"/>
                </a:lnTo>
                <a:lnTo>
                  <a:pt x="6424" y="17642"/>
                </a:lnTo>
                <a:lnTo>
                  <a:pt x="6473" y="17618"/>
                </a:lnTo>
                <a:close/>
                <a:moveTo>
                  <a:pt x="7398" y="17739"/>
                </a:moveTo>
                <a:lnTo>
                  <a:pt x="7300" y="18031"/>
                </a:lnTo>
                <a:lnTo>
                  <a:pt x="7252" y="18177"/>
                </a:lnTo>
                <a:lnTo>
                  <a:pt x="7252" y="18299"/>
                </a:lnTo>
                <a:lnTo>
                  <a:pt x="7008" y="18202"/>
                </a:lnTo>
                <a:lnTo>
                  <a:pt x="7154" y="17739"/>
                </a:lnTo>
                <a:close/>
                <a:moveTo>
                  <a:pt x="8833" y="17715"/>
                </a:moveTo>
                <a:lnTo>
                  <a:pt x="8785" y="17837"/>
                </a:lnTo>
                <a:lnTo>
                  <a:pt x="8736" y="17983"/>
                </a:lnTo>
                <a:lnTo>
                  <a:pt x="8712" y="18104"/>
                </a:lnTo>
                <a:lnTo>
                  <a:pt x="8736" y="18153"/>
                </a:lnTo>
                <a:lnTo>
                  <a:pt x="8736" y="18202"/>
                </a:lnTo>
                <a:lnTo>
                  <a:pt x="8809" y="18250"/>
                </a:lnTo>
                <a:lnTo>
                  <a:pt x="8882" y="18250"/>
                </a:lnTo>
                <a:lnTo>
                  <a:pt x="8931" y="18226"/>
                </a:lnTo>
                <a:lnTo>
                  <a:pt x="9004" y="18153"/>
                </a:lnTo>
                <a:lnTo>
                  <a:pt x="9125" y="17958"/>
                </a:lnTo>
                <a:lnTo>
                  <a:pt x="9198" y="17739"/>
                </a:lnTo>
                <a:lnTo>
                  <a:pt x="9393" y="17739"/>
                </a:lnTo>
                <a:lnTo>
                  <a:pt x="9369" y="17861"/>
                </a:lnTo>
                <a:lnTo>
                  <a:pt x="9369" y="18007"/>
                </a:lnTo>
                <a:lnTo>
                  <a:pt x="9125" y="18153"/>
                </a:lnTo>
                <a:lnTo>
                  <a:pt x="8833" y="18275"/>
                </a:lnTo>
                <a:lnTo>
                  <a:pt x="8566" y="18372"/>
                </a:lnTo>
                <a:lnTo>
                  <a:pt x="8249" y="18421"/>
                </a:lnTo>
                <a:lnTo>
                  <a:pt x="8274" y="18275"/>
                </a:lnTo>
                <a:lnTo>
                  <a:pt x="8371" y="17983"/>
                </a:lnTo>
                <a:lnTo>
                  <a:pt x="8468" y="17715"/>
                </a:lnTo>
                <a:close/>
                <a:moveTo>
                  <a:pt x="8176" y="17715"/>
                </a:moveTo>
                <a:lnTo>
                  <a:pt x="8030" y="18056"/>
                </a:lnTo>
                <a:lnTo>
                  <a:pt x="7957" y="18250"/>
                </a:lnTo>
                <a:lnTo>
                  <a:pt x="7933" y="18445"/>
                </a:lnTo>
                <a:lnTo>
                  <a:pt x="7738" y="18421"/>
                </a:lnTo>
                <a:lnTo>
                  <a:pt x="7568" y="18396"/>
                </a:lnTo>
                <a:lnTo>
                  <a:pt x="7568" y="18226"/>
                </a:lnTo>
                <a:lnTo>
                  <a:pt x="7641" y="17983"/>
                </a:lnTo>
                <a:lnTo>
                  <a:pt x="7738" y="17715"/>
                </a:lnTo>
                <a:close/>
                <a:moveTo>
                  <a:pt x="8128" y="2094"/>
                </a:moveTo>
                <a:lnTo>
                  <a:pt x="7714" y="2142"/>
                </a:lnTo>
                <a:lnTo>
                  <a:pt x="7325" y="2191"/>
                </a:lnTo>
                <a:lnTo>
                  <a:pt x="6935" y="2264"/>
                </a:lnTo>
                <a:lnTo>
                  <a:pt x="6546" y="2386"/>
                </a:lnTo>
                <a:lnTo>
                  <a:pt x="6181" y="2507"/>
                </a:lnTo>
                <a:lnTo>
                  <a:pt x="5841" y="2653"/>
                </a:lnTo>
                <a:lnTo>
                  <a:pt x="5500" y="2824"/>
                </a:lnTo>
                <a:lnTo>
                  <a:pt x="5184" y="3018"/>
                </a:lnTo>
                <a:lnTo>
                  <a:pt x="4892" y="3237"/>
                </a:lnTo>
                <a:lnTo>
                  <a:pt x="4551" y="3554"/>
                </a:lnTo>
                <a:lnTo>
                  <a:pt x="4210" y="3918"/>
                </a:lnTo>
                <a:lnTo>
                  <a:pt x="3918" y="4332"/>
                </a:lnTo>
                <a:lnTo>
                  <a:pt x="3626" y="4746"/>
                </a:lnTo>
                <a:lnTo>
                  <a:pt x="3383" y="5159"/>
                </a:lnTo>
                <a:lnTo>
                  <a:pt x="3164" y="5549"/>
                </a:lnTo>
                <a:lnTo>
                  <a:pt x="3018" y="5889"/>
                </a:lnTo>
                <a:lnTo>
                  <a:pt x="2921" y="6157"/>
                </a:lnTo>
                <a:lnTo>
                  <a:pt x="2823" y="6595"/>
                </a:lnTo>
                <a:lnTo>
                  <a:pt x="2775" y="7057"/>
                </a:lnTo>
                <a:lnTo>
                  <a:pt x="2750" y="7495"/>
                </a:lnTo>
                <a:lnTo>
                  <a:pt x="2775" y="7958"/>
                </a:lnTo>
                <a:lnTo>
                  <a:pt x="2823" y="8396"/>
                </a:lnTo>
                <a:lnTo>
                  <a:pt x="2921" y="8834"/>
                </a:lnTo>
                <a:lnTo>
                  <a:pt x="3067" y="9272"/>
                </a:lnTo>
                <a:lnTo>
                  <a:pt x="3237" y="9685"/>
                </a:lnTo>
                <a:lnTo>
                  <a:pt x="3602" y="10367"/>
                </a:lnTo>
                <a:lnTo>
                  <a:pt x="3991" y="11024"/>
                </a:lnTo>
                <a:lnTo>
                  <a:pt x="4843" y="12337"/>
                </a:lnTo>
                <a:lnTo>
                  <a:pt x="5281" y="13019"/>
                </a:lnTo>
                <a:lnTo>
                  <a:pt x="5476" y="13384"/>
                </a:lnTo>
                <a:lnTo>
                  <a:pt x="5646" y="13724"/>
                </a:lnTo>
                <a:lnTo>
                  <a:pt x="5792" y="14089"/>
                </a:lnTo>
                <a:lnTo>
                  <a:pt x="5914" y="14454"/>
                </a:lnTo>
                <a:lnTo>
                  <a:pt x="5987" y="14844"/>
                </a:lnTo>
                <a:lnTo>
                  <a:pt x="5987" y="15282"/>
                </a:lnTo>
                <a:lnTo>
                  <a:pt x="5962" y="15379"/>
                </a:lnTo>
                <a:lnTo>
                  <a:pt x="5962" y="15428"/>
                </a:lnTo>
                <a:lnTo>
                  <a:pt x="5889" y="15525"/>
                </a:lnTo>
                <a:lnTo>
                  <a:pt x="5841" y="15647"/>
                </a:lnTo>
                <a:lnTo>
                  <a:pt x="5816" y="15768"/>
                </a:lnTo>
                <a:lnTo>
                  <a:pt x="5792" y="15914"/>
                </a:lnTo>
                <a:lnTo>
                  <a:pt x="5816" y="16036"/>
                </a:lnTo>
                <a:lnTo>
                  <a:pt x="5841" y="16158"/>
                </a:lnTo>
                <a:lnTo>
                  <a:pt x="5889" y="16279"/>
                </a:lnTo>
                <a:lnTo>
                  <a:pt x="5962" y="16377"/>
                </a:lnTo>
                <a:lnTo>
                  <a:pt x="5865" y="16474"/>
                </a:lnTo>
                <a:lnTo>
                  <a:pt x="5792" y="16620"/>
                </a:lnTo>
                <a:lnTo>
                  <a:pt x="5768" y="16766"/>
                </a:lnTo>
                <a:lnTo>
                  <a:pt x="5768" y="16912"/>
                </a:lnTo>
                <a:lnTo>
                  <a:pt x="5768" y="17058"/>
                </a:lnTo>
                <a:lnTo>
                  <a:pt x="5816" y="17204"/>
                </a:lnTo>
                <a:lnTo>
                  <a:pt x="5889" y="17350"/>
                </a:lnTo>
                <a:lnTo>
                  <a:pt x="5987" y="17472"/>
                </a:lnTo>
                <a:lnTo>
                  <a:pt x="5962" y="17496"/>
                </a:lnTo>
                <a:lnTo>
                  <a:pt x="5914" y="17618"/>
                </a:lnTo>
                <a:lnTo>
                  <a:pt x="5914" y="17715"/>
                </a:lnTo>
                <a:lnTo>
                  <a:pt x="5938" y="17837"/>
                </a:lnTo>
                <a:lnTo>
                  <a:pt x="5987" y="17934"/>
                </a:lnTo>
                <a:lnTo>
                  <a:pt x="6133" y="18129"/>
                </a:lnTo>
                <a:lnTo>
                  <a:pt x="6303" y="18299"/>
                </a:lnTo>
                <a:lnTo>
                  <a:pt x="6424" y="18421"/>
                </a:lnTo>
                <a:lnTo>
                  <a:pt x="6570" y="18518"/>
                </a:lnTo>
                <a:lnTo>
                  <a:pt x="6862" y="18688"/>
                </a:lnTo>
                <a:lnTo>
                  <a:pt x="7179" y="18810"/>
                </a:lnTo>
                <a:lnTo>
                  <a:pt x="7495" y="18859"/>
                </a:lnTo>
                <a:lnTo>
                  <a:pt x="7738" y="18883"/>
                </a:lnTo>
                <a:lnTo>
                  <a:pt x="7982" y="18883"/>
                </a:lnTo>
                <a:lnTo>
                  <a:pt x="8030" y="18956"/>
                </a:lnTo>
                <a:lnTo>
                  <a:pt x="8079" y="18980"/>
                </a:lnTo>
                <a:lnTo>
                  <a:pt x="8128" y="18980"/>
                </a:lnTo>
                <a:lnTo>
                  <a:pt x="8176" y="18956"/>
                </a:lnTo>
                <a:lnTo>
                  <a:pt x="8201" y="18907"/>
                </a:lnTo>
                <a:lnTo>
                  <a:pt x="8201" y="18883"/>
                </a:lnTo>
                <a:lnTo>
                  <a:pt x="8493" y="18834"/>
                </a:lnTo>
                <a:lnTo>
                  <a:pt x="8785" y="18761"/>
                </a:lnTo>
                <a:lnTo>
                  <a:pt x="9052" y="18664"/>
                </a:lnTo>
                <a:lnTo>
                  <a:pt x="9320" y="18542"/>
                </a:lnTo>
                <a:lnTo>
                  <a:pt x="9563" y="18396"/>
                </a:lnTo>
                <a:lnTo>
                  <a:pt x="9807" y="18226"/>
                </a:lnTo>
                <a:lnTo>
                  <a:pt x="10050" y="18056"/>
                </a:lnTo>
                <a:lnTo>
                  <a:pt x="10269" y="17837"/>
                </a:lnTo>
                <a:lnTo>
                  <a:pt x="10318" y="17764"/>
                </a:lnTo>
                <a:lnTo>
                  <a:pt x="10342" y="17691"/>
                </a:lnTo>
                <a:lnTo>
                  <a:pt x="10464" y="17593"/>
                </a:lnTo>
                <a:lnTo>
                  <a:pt x="10537" y="17447"/>
                </a:lnTo>
                <a:lnTo>
                  <a:pt x="10585" y="17301"/>
                </a:lnTo>
                <a:lnTo>
                  <a:pt x="10634" y="17107"/>
                </a:lnTo>
                <a:lnTo>
                  <a:pt x="10634" y="16936"/>
                </a:lnTo>
                <a:lnTo>
                  <a:pt x="10585" y="16742"/>
                </a:lnTo>
                <a:lnTo>
                  <a:pt x="10512" y="16596"/>
                </a:lnTo>
                <a:lnTo>
                  <a:pt x="10391" y="16474"/>
                </a:lnTo>
                <a:lnTo>
                  <a:pt x="10488" y="16255"/>
                </a:lnTo>
                <a:lnTo>
                  <a:pt x="10537" y="16036"/>
                </a:lnTo>
                <a:lnTo>
                  <a:pt x="10537" y="15817"/>
                </a:lnTo>
                <a:lnTo>
                  <a:pt x="10488" y="15574"/>
                </a:lnTo>
                <a:lnTo>
                  <a:pt x="10415" y="15476"/>
                </a:lnTo>
                <a:lnTo>
                  <a:pt x="10342" y="15379"/>
                </a:lnTo>
                <a:lnTo>
                  <a:pt x="10342" y="15306"/>
                </a:lnTo>
                <a:lnTo>
                  <a:pt x="10415" y="14965"/>
                </a:lnTo>
                <a:lnTo>
                  <a:pt x="10464" y="14625"/>
                </a:lnTo>
                <a:lnTo>
                  <a:pt x="10512" y="14284"/>
                </a:lnTo>
                <a:lnTo>
                  <a:pt x="10585" y="13943"/>
                </a:lnTo>
                <a:lnTo>
                  <a:pt x="10658" y="13700"/>
                </a:lnTo>
                <a:lnTo>
                  <a:pt x="10756" y="13457"/>
                </a:lnTo>
                <a:lnTo>
                  <a:pt x="10999" y="12994"/>
                </a:lnTo>
                <a:lnTo>
                  <a:pt x="11023" y="12970"/>
                </a:lnTo>
                <a:lnTo>
                  <a:pt x="11023" y="12946"/>
                </a:lnTo>
                <a:lnTo>
                  <a:pt x="11340" y="12459"/>
                </a:lnTo>
                <a:lnTo>
                  <a:pt x="11632" y="11972"/>
                </a:lnTo>
                <a:lnTo>
                  <a:pt x="12191" y="11194"/>
                </a:lnTo>
                <a:lnTo>
                  <a:pt x="12483" y="10780"/>
                </a:lnTo>
                <a:lnTo>
                  <a:pt x="12751" y="10367"/>
                </a:lnTo>
                <a:lnTo>
                  <a:pt x="12994" y="9953"/>
                </a:lnTo>
                <a:lnTo>
                  <a:pt x="13213" y="9515"/>
                </a:lnTo>
                <a:lnTo>
                  <a:pt x="13384" y="9053"/>
                </a:lnTo>
                <a:lnTo>
                  <a:pt x="13457" y="8809"/>
                </a:lnTo>
                <a:lnTo>
                  <a:pt x="13505" y="8590"/>
                </a:lnTo>
                <a:lnTo>
                  <a:pt x="13554" y="8152"/>
                </a:lnTo>
                <a:lnTo>
                  <a:pt x="13554" y="7714"/>
                </a:lnTo>
                <a:lnTo>
                  <a:pt x="13505" y="7276"/>
                </a:lnTo>
                <a:lnTo>
                  <a:pt x="13432" y="6838"/>
                </a:lnTo>
                <a:lnTo>
                  <a:pt x="13335" y="6400"/>
                </a:lnTo>
                <a:lnTo>
                  <a:pt x="13213" y="5962"/>
                </a:lnTo>
                <a:lnTo>
                  <a:pt x="12946" y="5135"/>
                </a:lnTo>
                <a:lnTo>
                  <a:pt x="12800" y="4770"/>
                </a:lnTo>
                <a:lnTo>
                  <a:pt x="12605" y="4429"/>
                </a:lnTo>
                <a:lnTo>
                  <a:pt x="12386" y="4113"/>
                </a:lnTo>
                <a:lnTo>
                  <a:pt x="12143" y="3797"/>
                </a:lnTo>
                <a:lnTo>
                  <a:pt x="12143" y="3773"/>
                </a:lnTo>
                <a:lnTo>
                  <a:pt x="12094" y="3675"/>
                </a:lnTo>
                <a:lnTo>
                  <a:pt x="12021" y="3602"/>
                </a:lnTo>
                <a:lnTo>
                  <a:pt x="11948" y="3554"/>
                </a:lnTo>
                <a:lnTo>
                  <a:pt x="11851" y="3505"/>
                </a:lnTo>
                <a:lnTo>
                  <a:pt x="11607" y="3286"/>
                </a:lnTo>
                <a:lnTo>
                  <a:pt x="11340" y="3091"/>
                </a:lnTo>
                <a:lnTo>
                  <a:pt x="11072" y="2897"/>
                </a:lnTo>
                <a:lnTo>
                  <a:pt x="10804" y="2726"/>
                </a:lnTo>
                <a:lnTo>
                  <a:pt x="10464" y="2556"/>
                </a:lnTo>
                <a:lnTo>
                  <a:pt x="10099" y="2386"/>
                </a:lnTo>
                <a:lnTo>
                  <a:pt x="9709" y="2264"/>
                </a:lnTo>
                <a:lnTo>
                  <a:pt x="9320" y="2191"/>
                </a:lnTo>
                <a:lnTo>
                  <a:pt x="8931" y="2142"/>
                </a:lnTo>
                <a:lnTo>
                  <a:pt x="8517" y="2094"/>
                </a:lnTo>
                <a:close/>
              </a:path>
            </a:pathLst>
          </a:custGeom>
          <a:solidFill>
            <a:srgbClr val="FF0000"/>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29" name="Freeform 3"/>
          <p:cNvSpPr>
            <a:spLocks noEditPoints="1"/>
          </p:cNvSpPr>
          <p:nvPr/>
        </p:nvSpPr>
        <p:spPr bwMode="gray">
          <a:xfrm rot="21179614">
            <a:off x="3250925" y="3945290"/>
            <a:ext cx="901665" cy="887389"/>
          </a:xfrm>
          <a:custGeom>
            <a:avLst/>
            <a:gdLst>
              <a:gd name="T0" fmla="*/ 2147483646 w 2820"/>
              <a:gd name="T1" fmla="*/ 96171936 h 2912"/>
              <a:gd name="T2" fmla="*/ 2147483646 w 2820"/>
              <a:gd name="T3" fmla="*/ 323137928 h 2912"/>
              <a:gd name="T4" fmla="*/ 2147483646 w 2820"/>
              <a:gd name="T5" fmla="*/ 577033004 h 2912"/>
              <a:gd name="T6" fmla="*/ 1803545374 w 2820"/>
              <a:gd name="T7" fmla="*/ 857854393 h 2912"/>
              <a:gd name="T8" fmla="*/ 1128327123 w 2820"/>
              <a:gd name="T9" fmla="*/ 1161759043 h 2912"/>
              <a:gd name="T10" fmla="*/ 621911326 w 2820"/>
              <a:gd name="T11" fmla="*/ 1484896970 h 2912"/>
              <a:gd name="T12" fmla="*/ 266534630 w 2820"/>
              <a:gd name="T13" fmla="*/ 1815727932 h 2912"/>
              <a:gd name="T14" fmla="*/ 62190711 w 2820"/>
              <a:gd name="T15" fmla="*/ 2147483646 h 2912"/>
              <a:gd name="T16" fmla="*/ 0 w 2820"/>
              <a:gd name="T17" fmla="*/ 2147483646 h 2912"/>
              <a:gd name="T18" fmla="*/ 79960389 w 2820"/>
              <a:gd name="T19" fmla="*/ 2147483646 h 2912"/>
              <a:gd name="T20" fmla="*/ 284302200 w 2820"/>
              <a:gd name="T21" fmla="*/ 2147483646 h 2912"/>
              <a:gd name="T22" fmla="*/ 613027541 w 2820"/>
              <a:gd name="T23" fmla="*/ 2147483646 h 2912"/>
              <a:gd name="T24" fmla="*/ 1057250519 w 2820"/>
              <a:gd name="T25" fmla="*/ 2147483646 h 2912"/>
              <a:gd name="T26" fmla="*/ 1616971134 w 2820"/>
              <a:gd name="T27" fmla="*/ 2147483646 h 2912"/>
              <a:gd name="T28" fmla="*/ 2147483646 w 2820"/>
              <a:gd name="T29" fmla="*/ 2147483646 h 2912"/>
              <a:gd name="T30" fmla="*/ 2147483646 w 2820"/>
              <a:gd name="T31" fmla="*/ 2147483646 h 2912"/>
              <a:gd name="T32" fmla="*/ 2147483646 w 2820"/>
              <a:gd name="T33" fmla="*/ 2147483646 h 2912"/>
              <a:gd name="T34" fmla="*/ 2147483646 w 2820"/>
              <a:gd name="T35" fmla="*/ 2147483646 h 2912"/>
              <a:gd name="T36" fmla="*/ 2147483646 w 2820"/>
              <a:gd name="T37" fmla="*/ 2147483646 h 2912"/>
              <a:gd name="T38" fmla="*/ 2147483646 w 2820"/>
              <a:gd name="T39" fmla="*/ 2147483646 h 2912"/>
              <a:gd name="T40" fmla="*/ 2147483646 w 2820"/>
              <a:gd name="T41" fmla="*/ 2147483646 h 2912"/>
              <a:gd name="T42" fmla="*/ 2147483646 w 2820"/>
              <a:gd name="T43" fmla="*/ 2147483646 h 2912"/>
              <a:gd name="T44" fmla="*/ 2147483646 w 2820"/>
              <a:gd name="T45" fmla="*/ 2147483646 h 2912"/>
              <a:gd name="T46" fmla="*/ 2147483646 w 2820"/>
              <a:gd name="T47" fmla="*/ 2147483646 h 2912"/>
              <a:gd name="T48" fmla="*/ 2147483646 w 2820"/>
              <a:gd name="T49" fmla="*/ 2147483646 h 2912"/>
              <a:gd name="T50" fmla="*/ 2147483646 w 2820"/>
              <a:gd name="T51" fmla="*/ 2147483646 h 2912"/>
              <a:gd name="T52" fmla="*/ 2147483646 w 2820"/>
              <a:gd name="T53" fmla="*/ 2147483646 h 2912"/>
              <a:gd name="T54" fmla="*/ 2147483646 w 2820"/>
              <a:gd name="T55" fmla="*/ 2147483646 h 2912"/>
              <a:gd name="T56" fmla="*/ 2147483646 w 2820"/>
              <a:gd name="T57" fmla="*/ 2147483646 h 2912"/>
              <a:gd name="T58" fmla="*/ 2147483646 w 2820"/>
              <a:gd name="T59" fmla="*/ 2147483646 h 2912"/>
              <a:gd name="T60" fmla="*/ 2147483646 w 2820"/>
              <a:gd name="T61" fmla="*/ 2147483646 h 2912"/>
              <a:gd name="T62" fmla="*/ 2147483646 w 2820"/>
              <a:gd name="T63" fmla="*/ 2147483646 h 2912"/>
              <a:gd name="T64" fmla="*/ 2147483646 w 2820"/>
              <a:gd name="T65" fmla="*/ 2147483646 h 2912"/>
              <a:gd name="T66" fmla="*/ 2147483646 w 2820"/>
              <a:gd name="T67" fmla="*/ 2147483646 h 2912"/>
              <a:gd name="T68" fmla="*/ 2147483646 w 2820"/>
              <a:gd name="T69" fmla="*/ 2147483646 h 2912"/>
              <a:gd name="T70" fmla="*/ 2147483646 w 2820"/>
              <a:gd name="T71" fmla="*/ 2147483646 h 2912"/>
              <a:gd name="T72" fmla="*/ 1945696474 w 2820"/>
              <a:gd name="T73" fmla="*/ 2147483646 h 2912"/>
              <a:gd name="T74" fmla="*/ 1821312945 w 2820"/>
              <a:gd name="T75" fmla="*/ 1984991316 h 2912"/>
              <a:gd name="T76" fmla="*/ 1847966408 w 2820"/>
              <a:gd name="T77" fmla="*/ 1708015752 h 2912"/>
              <a:gd name="T78" fmla="*/ 2043424434 w 2820"/>
              <a:gd name="T79" fmla="*/ 1427192977 h 2912"/>
              <a:gd name="T80" fmla="*/ 2147483646 w 2820"/>
              <a:gd name="T81" fmla="*/ 1138677168 h 2912"/>
              <a:gd name="T82" fmla="*/ 2147483646 w 2820"/>
              <a:gd name="T83" fmla="*/ 854008569 h 2912"/>
              <a:gd name="T84" fmla="*/ 2147483646 w 2820"/>
              <a:gd name="T85" fmla="*/ 573185794 h 2912"/>
              <a:gd name="T86" fmla="*/ 2147483646 w 2820"/>
              <a:gd name="T87" fmla="*/ 296210229 h 2912"/>
              <a:gd name="T88" fmla="*/ 2147483646 w 2820"/>
              <a:gd name="T89" fmla="*/ 30774909 h 2912"/>
              <a:gd name="T90" fmla="*/ 2147483646 w 2820"/>
              <a:gd name="T91" fmla="*/ 0 h 2912"/>
              <a:gd name="T92" fmla="*/ 2147483646 w 2820"/>
              <a:gd name="T93" fmla="*/ 2147483646 h 2912"/>
              <a:gd name="T94" fmla="*/ 2147483646 w 2820"/>
              <a:gd name="T95" fmla="*/ 2147483646 h 291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820" h="2912">
                <a:moveTo>
                  <a:pt x="1244" y="0"/>
                </a:moveTo>
                <a:lnTo>
                  <a:pt x="1092" y="50"/>
                </a:lnTo>
                <a:lnTo>
                  <a:pt x="952" y="106"/>
                </a:lnTo>
                <a:lnTo>
                  <a:pt x="822" y="168"/>
                </a:lnTo>
                <a:lnTo>
                  <a:pt x="704" y="232"/>
                </a:lnTo>
                <a:lnTo>
                  <a:pt x="594" y="300"/>
                </a:lnTo>
                <a:lnTo>
                  <a:pt x="494" y="372"/>
                </a:lnTo>
                <a:lnTo>
                  <a:pt x="406" y="446"/>
                </a:lnTo>
                <a:lnTo>
                  <a:pt x="324" y="524"/>
                </a:lnTo>
                <a:lnTo>
                  <a:pt x="254" y="604"/>
                </a:lnTo>
                <a:lnTo>
                  <a:pt x="192" y="686"/>
                </a:lnTo>
                <a:lnTo>
                  <a:pt x="140" y="772"/>
                </a:lnTo>
                <a:lnTo>
                  <a:pt x="96" y="856"/>
                </a:lnTo>
                <a:lnTo>
                  <a:pt x="60" y="944"/>
                </a:lnTo>
                <a:lnTo>
                  <a:pt x="32" y="1032"/>
                </a:lnTo>
                <a:lnTo>
                  <a:pt x="14" y="1122"/>
                </a:lnTo>
                <a:lnTo>
                  <a:pt x="2" y="1210"/>
                </a:lnTo>
                <a:lnTo>
                  <a:pt x="0" y="1300"/>
                </a:lnTo>
                <a:lnTo>
                  <a:pt x="4" y="1388"/>
                </a:lnTo>
                <a:lnTo>
                  <a:pt x="18" y="1476"/>
                </a:lnTo>
                <a:lnTo>
                  <a:pt x="36" y="1564"/>
                </a:lnTo>
                <a:lnTo>
                  <a:pt x="64" y="1650"/>
                </a:lnTo>
                <a:lnTo>
                  <a:pt x="96" y="1736"/>
                </a:lnTo>
                <a:lnTo>
                  <a:pt x="138" y="1818"/>
                </a:lnTo>
                <a:lnTo>
                  <a:pt x="184" y="1900"/>
                </a:lnTo>
                <a:lnTo>
                  <a:pt x="238" y="1978"/>
                </a:lnTo>
                <a:lnTo>
                  <a:pt x="298" y="2054"/>
                </a:lnTo>
                <a:lnTo>
                  <a:pt x="364" y="2126"/>
                </a:lnTo>
                <a:lnTo>
                  <a:pt x="434" y="2196"/>
                </a:lnTo>
                <a:lnTo>
                  <a:pt x="512" y="2262"/>
                </a:lnTo>
                <a:lnTo>
                  <a:pt x="596" y="2324"/>
                </a:lnTo>
                <a:lnTo>
                  <a:pt x="684" y="2382"/>
                </a:lnTo>
                <a:lnTo>
                  <a:pt x="776" y="2436"/>
                </a:lnTo>
                <a:lnTo>
                  <a:pt x="874" y="2484"/>
                </a:lnTo>
                <a:lnTo>
                  <a:pt x="978" y="2526"/>
                </a:lnTo>
                <a:lnTo>
                  <a:pt x="1086" y="2564"/>
                </a:lnTo>
                <a:lnTo>
                  <a:pt x="1198" y="2596"/>
                </a:lnTo>
                <a:lnTo>
                  <a:pt x="1314" y="2622"/>
                </a:lnTo>
                <a:lnTo>
                  <a:pt x="1434" y="2642"/>
                </a:lnTo>
                <a:lnTo>
                  <a:pt x="1558" y="2654"/>
                </a:lnTo>
                <a:lnTo>
                  <a:pt x="1686" y="2660"/>
                </a:lnTo>
                <a:lnTo>
                  <a:pt x="1818" y="2658"/>
                </a:lnTo>
                <a:lnTo>
                  <a:pt x="1952" y="2650"/>
                </a:lnTo>
                <a:lnTo>
                  <a:pt x="2090" y="2632"/>
                </a:lnTo>
                <a:lnTo>
                  <a:pt x="2230" y="2608"/>
                </a:lnTo>
                <a:lnTo>
                  <a:pt x="2374" y="2574"/>
                </a:lnTo>
                <a:lnTo>
                  <a:pt x="2542" y="2912"/>
                </a:lnTo>
                <a:lnTo>
                  <a:pt x="2544" y="2912"/>
                </a:lnTo>
                <a:lnTo>
                  <a:pt x="2820" y="1934"/>
                </a:lnTo>
                <a:lnTo>
                  <a:pt x="1868" y="1552"/>
                </a:lnTo>
                <a:lnTo>
                  <a:pt x="2036" y="1894"/>
                </a:lnTo>
                <a:lnTo>
                  <a:pt x="1956" y="1914"/>
                </a:lnTo>
                <a:lnTo>
                  <a:pt x="1872" y="1928"/>
                </a:lnTo>
                <a:lnTo>
                  <a:pt x="1788" y="1936"/>
                </a:lnTo>
                <a:lnTo>
                  <a:pt x="1702" y="1938"/>
                </a:lnTo>
                <a:lnTo>
                  <a:pt x="1616" y="1934"/>
                </a:lnTo>
                <a:lnTo>
                  <a:pt x="1528" y="1926"/>
                </a:lnTo>
                <a:lnTo>
                  <a:pt x="1442" y="1912"/>
                </a:lnTo>
                <a:lnTo>
                  <a:pt x="1356" y="1894"/>
                </a:lnTo>
                <a:lnTo>
                  <a:pt x="1272" y="1872"/>
                </a:lnTo>
                <a:lnTo>
                  <a:pt x="1188" y="1844"/>
                </a:lnTo>
                <a:lnTo>
                  <a:pt x="1108" y="1812"/>
                </a:lnTo>
                <a:lnTo>
                  <a:pt x="1028" y="1776"/>
                </a:lnTo>
                <a:lnTo>
                  <a:pt x="952" y="1736"/>
                </a:lnTo>
                <a:lnTo>
                  <a:pt x="880" y="1692"/>
                </a:lnTo>
                <a:lnTo>
                  <a:pt x="810" y="1646"/>
                </a:lnTo>
                <a:lnTo>
                  <a:pt x="744" y="1596"/>
                </a:lnTo>
                <a:lnTo>
                  <a:pt x="684" y="1542"/>
                </a:lnTo>
                <a:lnTo>
                  <a:pt x="628" y="1486"/>
                </a:lnTo>
                <a:lnTo>
                  <a:pt x="578" y="1428"/>
                </a:lnTo>
                <a:lnTo>
                  <a:pt x="532" y="1366"/>
                </a:lnTo>
                <a:lnTo>
                  <a:pt x="494" y="1304"/>
                </a:lnTo>
                <a:lnTo>
                  <a:pt x="462" y="1238"/>
                </a:lnTo>
                <a:lnTo>
                  <a:pt x="438" y="1170"/>
                </a:lnTo>
                <a:lnTo>
                  <a:pt x="420" y="1102"/>
                </a:lnTo>
                <a:lnTo>
                  <a:pt x="410" y="1032"/>
                </a:lnTo>
                <a:lnTo>
                  <a:pt x="410" y="960"/>
                </a:lnTo>
                <a:lnTo>
                  <a:pt x="416" y="888"/>
                </a:lnTo>
                <a:lnTo>
                  <a:pt x="434" y="816"/>
                </a:lnTo>
                <a:lnTo>
                  <a:pt x="460" y="742"/>
                </a:lnTo>
                <a:lnTo>
                  <a:pt x="496" y="668"/>
                </a:lnTo>
                <a:lnTo>
                  <a:pt x="544" y="592"/>
                </a:lnTo>
                <a:lnTo>
                  <a:pt x="602" y="518"/>
                </a:lnTo>
                <a:lnTo>
                  <a:pt x="670" y="444"/>
                </a:lnTo>
                <a:lnTo>
                  <a:pt x="752" y="370"/>
                </a:lnTo>
                <a:lnTo>
                  <a:pt x="844" y="298"/>
                </a:lnTo>
                <a:lnTo>
                  <a:pt x="950" y="226"/>
                </a:lnTo>
                <a:lnTo>
                  <a:pt x="1070" y="154"/>
                </a:lnTo>
                <a:lnTo>
                  <a:pt x="1202" y="84"/>
                </a:lnTo>
                <a:lnTo>
                  <a:pt x="1348" y="16"/>
                </a:lnTo>
                <a:lnTo>
                  <a:pt x="1244" y="0"/>
                </a:lnTo>
                <a:close/>
                <a:moveTo>
                  <a:pt x="2820" y="1934"/>
                </a:moveTo>
                <a:lnTo>
                  <a:pt x="2820" y="1934"/>
                </a:lnTo>
                <a:close/>
              </a:path>
            </a:pathLst>
          </a:custGeom>
          <a:gradFill rotWithShape="1">
            <a:gsLst>
              <a:gs pos="0">
                <a:schemeClr val="hlink"/>
              </a:gs>
              <a:gs pos="100000">
                <a:schemeClr val="accent1"/>
              </a:gs>
            </a:gsLst>
            <a:lin ang="5400000" scaled="1"/>
          </a:gradFill>
          <a:ln>
            <a:noFill/>
          </a:ln>
          <a:effectLst>
            <a:outerShdw dist="206741" dir="8249373" algn="ctr" rotWithShape="0">
              <a:srgbClr val="C1D1D3">
                <a:alpha val="50000"/>
              </a:srgbClr>
            </a:outerShdw>
          </a:effectLst>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vi-VN" sz="2400">
              <a:latin typeface="Arial" panose="020B0604020202020204" pitchFamily="34" charset="0"/>
              <a:cs typeface="Arial" panose="020B0604020202020204" pitchFamily="34" charset="0"/>
            </a:endParaRPr>
          </a:p>
        </p:txBody>
      </p:sp>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402" y="3423437"/>
            <a:ext cx="2620388" cy="3302240"/>
          </a:xfrm>
          <a:prstGeom prst="rect">
            <a:avLst/>
          </a:prstGeom>
          <a:effectLst>
            <a:outerShdw blurRad="63500" sx="102000" sy="102000" algn="ctr" rotWithShape="0">
              <a:prstClr val="black">
                <a:alpha val="40000"/>
              </a:prstClr>
            </a:outerShdw>
          </a:effectLst>
        </p:spPr>
      </p:pic>
      <p:sp>
        <p:nvSpPr>
          <p:cNvPr id="2" name="TextBox 1"/>
          <p:cNvSpPr txBox="1"/>
          <p:nvPr/>
        </p:nvSpPr>
        <p:spPr>
          <a:xfrm>
            <a:off x="2954195" y="643938"/>
            <a:ext cx="6289893" cy="461665"/>
          </a:xfrm>
          <a:prstGeom prst="rect">
            <a:avLst/>
          </a:prstGeom>
          <a:noFill/>
        </p:spPr>
        <p:txBody>
          <a:bodyPr wrap="square" rtlCol="0">
            <a:spAutoFit/>
          </a:bodyPr>
          <a:lstStyle/>
          <a:p>
            <a:r>
              <a:rPr lang="vi-VN" sz="2400" b="1" dirty="0" smtClean="0">
                <a:solidFill>
                  <a:srgbClr val="FF0000"/>
                </a:solidFill>
              </a:rPr>
              <a:t>2. NHỮNG ĐIỂM MỚI CỦA SGK TV2</a:t>
            </a:r>
            <a:endParaRPr lang="en-US" sz="2400" b="1" dirty="0">
              <a:solidFill>
                <a:srgbClr val="FF0000"/>
              </a:solidFill>
            </a:endParaRPr>
          </a:p>
        </p:txBody>
      </p:sp>
    </p:spTree>
    <p:extLst>
      <p:ext uri="{BB962C8B-B14F-4D97-AF65-F5344CB8AC3E}">
        <p14:creationId xmlns:p14="http://schemas.microsoft.com/office/powerpoint/2010/main" val="14742986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barn(inVertical)">
                                      <p:cBhvr>
                                        <p:cTn id="18" dur="500"/>
                                        <p:tgtEl>
                                          <p:spTgt spid="2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arn(inVertical)">
                                      <p:cBhvr>
                                        <p:cTn id="21" dur="500"/>
                                        <p:tgtEl>
                                          <p:spTgt spid="2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barn(inVertical)">
                                      <p:cBhvr>
                                        <p:cTn id="29" dur="500"/>
                                        <p:tgtEl>
                                          <p:spTgt spid="2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inVertical)">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5" grpId="0" animBg="1"/>
      <p:bldP spid="5" grpId="0"/>
      <p:bldP spid="27" grpId="0" animBg="1"/>
      <p:bldP spid="28" grpId="0" animBg="1"/>
      <p:bldP spid="2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8461" y="1838848"/>
            <a:ext cx="8279841" cy="1839606"/>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lnSpc>
                <a:spcPct val="150000"/>
              </a:lnSpc>
            </a:pPr>
            <a:r>
              <a:rPr lang="vi-VN" sz="4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TRÂN TRỌNG CÁM ƠN CÁC THẦY, CÔ ĐÃ LẮNG NGHE.</a:t>
            </a:r>
            <a:endParaRPr lang="en-US" sz="4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260831062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86031" y="460530"/>
            <a:ext cx="8705065" cy="1436227"/>
          </a:xfrm>
          <a:prstGeom prst="rect">
            <a:avLst/>
          </a:prstGeom>
          <a:noFill/>
        </p:spPr>
        <p:txBody>
          <a:bodyPr wrap="square" rtlCol="0">
            <a:spAutoFit/>
          </a:bodyPr>
          <a:lstStyle/>
          <a:p>
            <a:pPr algn="just"/>
            <a:endParaRPr lang="vi-VN" sz="2400" dirty="0"/>
          </a:p>
          <a:p>
            <a:pPr algn="just"/>
            <a:r>
              <a:rPr lang="vi-VN" sz="2100" b="1" dirty="0">
                <a:solidFill>
                  <a:srgbClr val="002060"/>
                </a:solidFill>
                <a:latin typeface="Arial" panose="020B0604020202020204" pitchFamily="34" charset="0"/>
                <a:cs typeface="Arial" panose="020B0604020202020204" pitchFamily="34" charset="0"/>
              </a:rPr>
              <a:t>Hệ thống chủ điểm đa dạng, phong phú, bao quát nhiều lĩnh vực đời </a:t>
            </a:r>
            <a:r>
              <a:rPr lang="vi-VN" sz="2100" b="1" dirty="0" smtClean="0">
                <a:solidFill>
                  <a:srgbClr val="002060"/>
                </a:solidFill>
                <a:latin typeface="Arial" panose="020B0604020202020204" pitchFamily="34" charset="0"/>
                <a:cs typeface="Arial" panose="020B0604020202020204" pitchFamily="34" charset="0"/>
              </a:rPr>
              <a:t>sống.</a:t>
            </a:r>
            <a:r>
              <a:rPr lang="en-US" sz="2100" b="1" dirty="0">
                <a:solidFill>
                  <a:srgbClr val="002060"/>
                </a:solidFill>
                <a:latin typeface="Arial" panose="020B0604020202020204" pitchFamily="34" charset="0"/>
                <a:cs typeface="Arial" panose="020B0604020202020204" pitchFamily="34" charset="0"/>
              </a:rPr>
              <a:t> </a:t>
            </a:r>
            <a:r>
              <a:rPr lang="en-US" sz="2100" b="1" dirty="0" err="1" smtClean="0">
                <a:solidFill>
                  <a:srgbClr val="002060"/>
                </a:solidFill>
                <a:latin typeface="Arial" panose="020B0604020202020204" pitchFamily="34" charset="0"/>
                <a:cs typeface="Arial" panose="020B0604020202020204" pitchFamily="34" charset="0"/>
              </a:rPr>
              <a:t>Tên</a:t>
            </a:r>
            <a:r>
              <a:rPr lang="en-US" sz="2100" b="1" dirty="0" smtClean="0">
                <a:solidFill>
                  <a:srgbClr val="002060"/>
                </a:solidFill>
                <a:latin typeface="Arial" panose="020B0604020202020204" pitchFamily="34" charset="0"/>
                <a:cs typeface="Arial" panose="020B0604020202020204" pitchFamily="34" charset="0"/>
              </a:rPr>
              <a:t> </a:t>
            </a:r>
            <a:r>
              <a:rPr lang="en-US" sz="2100" b="1" dirty="0" err="1">
                <a:solidFill>
                  <a:srgbClr val="002060"/>
                </a:solidFill>
                <a:latin typeface="Arial" panose="020B0604020202020204" pitchFamily="34" charset="0"/>
                <a:cs typeface="Arial" panose="020B0604020202020204" pitchFamily="34" charset="0"/>
              </a:rPr>
              <a:t>các</a:t>
            </a:r>
            <a:r>
              <a:rPr lang="en-US" sz="2100" b="1" dirty="0">
                <a:solidFill>
                  <a:srgbClr val="002060"/>
                </a:solidFill>
                <a:latin typeface="Arial" panose="020B0604020202020204" pitchFamily="34" charset="0"/>
                <a:cs typeface="Arial" panose="020B0604020202020204" pitchFamily="34" charset="0"/>
              </a:rPr>
              <a:t> </a:t>
            </a:r>
            <a:r>
              <a:rPr lang="en-US" sz="2100" b="1" dirty="0" err="1">
                <a:solidFill>
                  <a:srgbClr val="002060"/>
                </a:solidFill>
                <a:latin typeface="Arial" panose="020B0604020202020204" pitchFamily="34" charset="0"/>
                <a:cs typeface="Arial" panose="020B0604020202020204" pitchFamily="34" charset="0"/>
              </a:rPr>
              <a:t>chủ</a:t>
            </a:r>
            <a:r>
              <a:rPr lang="en-US" sz="2100" b="1" dirty="0">
                <a:solidFill>
                  <a:srgbClr val="002060"/>
                </a:solidFill>
                <a:latin typeface="Arial" panose="020B0604020202020204" pitchFamily="34" charset="0"/>
                <a:cs typeface="Arial" panose="020B0604020202020204" pitchFamily="34" charset="0"/>
              </a:rPr>
              <a:t> </a:t>
            </a:r>
            <a:r>
              <a:rPr lang="en-US" sz="2100" b="1" dirty="0" err="1">
                <a:solidFill>
                  <a:srgbClr val="002060"/>
                </a:solidFill>
                <a:latin typeface="Arial" panose="020B0604020202020204" pitchFamily="34" charset="0"/>
                <a:cs typeface="Arial" panose="020B0604020202020204" pitchFamily="34" charset="0"/>
              </a:rPr>
              <a:t>điểm</a:t>
            </a:r>
            <a:r>
              <a:rPr lang="en-US" sz="2100" b="1" dirty="0">
                <a:solidFill>
                  <a:srgbClr val="002060"/>
                </a:solidFill>
                <a:latin typeface="Arial" panose="020B0604020202020204" pitchFamily="34" charset="0"/>
                <a:cs typeface="Arial" panose="020B0604020202020204" pitchFamily="34" charset="0"/>
              </a:rPr>
              <a:t> </a:t>
            </a:r>
            <a:r>
              <a:rPr lang="vi-VN" sz="2100" b="1" dirty="0" smtClean="0">
                <a:solidFill>
                  <a:srgbClr val="002060"/>
                </a:solidFill>
                <a:latin typeface="Arial" panose="020B0604020202020204" pitchFamily="34" charset="0"/>
                <a:cs typeface="Arial" panose="020B0604020202020204" pitchFamily="34" charset="0"/>
              </a:rPr>
              <a:t>có sức </a:t>
            </a:r>
            <a:r>
              <a:rPr lang="en-US" sz="2100" b="1" dirty="0" err="1" smtClean="0">
                <a:solidFill>
                  <a:srgbClr val="002060"/>
                </a:solidFill>
                <a:latin typeface="Arial" panose="020B0604020202020204" pitchFamily="34" charset="0"/>
                <a:cs typeface="Arial" panose="020B0604020202020204" pitchFamily="34" charset="0"/>
              </a:rPr>
              <a:t>gợi</a:t>
            </a:r>
            <a:r>
              <a:rPr lang="en-US" sz="2100" b="1" dirty="0" smtClean="0">
                <a:solidFill>
                  <a:srgbClr val="002060"/>
                </a:solidFill>
                <a:latin typeface="Arial" panose="020B0604020202020204" pitchFamily="34" charset="0"/>
                <a:cs typeface="Arial" panose="020B0604020202020204" pitchFamily="34" charset="0"/>
              </a:rPr>
              <a:t> </a:t>
            </a:r>
            <a:r>
              <a:rPr lang="en-US" sz="2100" b="1" dirty="0" err="1">
                <a:solidFill>
                  <a:srgbClr val="002060"/>
                </a:solidFill>
                <a:latin typeface="Arial" panose="020B0604020202020204" pitchFamily="34" charset="0"/>
                <a:cs typeface="Arial" panose="020B0604020202020204" pitchFamily="34" charset="0"/>
              </a:rPr>
              <a:t>mở</a:t>
            </a:r>
            <a:r>
              <a:rPr lang="en-US" sz="2100" b="1" dirty="0">
                <a:solidFill>
                  <a:srgbClr val="002060"/>
                </a:solidFill>
                <a:latin typeface="Arial" panose="020B0604020202020204" pitchFamily="34" charset="0"/>
                <a:cs typeface="Arial" panose="020B0604020202020204" pitchFamily="34" charset="0"/>
              </a:rPr>
              <a:t> </a:t>
            </a:r>
            <a:r>
              <a:rPr lang="en-US" sz="2100" b="1" dirty="0" err="1">
                <a:solidFill>
                  <a:srgbClr val="002060"/>
                </a:solidFill>
                <a:latin typeface="Arial" panose="020B0604020202020204" pitchFamily="34" charset="0"/>
                <a:cs typeface="Arial" panose="020B0604020202020204" pitchFamily="34" charset="0"/>
              </a:rPr>
              <a:t>và</a:t>
            </a:r>
            <a:r>
              <a:rPr lang="en-US" sz="2100" b="1" dirty="0">
                <a:solidFill>
                  <a:srgbClr val="002060"/>
                </a:solidFill>
                <a:latin typeface="Arial" panose="020B0604020202020204" pitchFamily="34" charset="0"/>
                <a:cs typeface="Arial" panose="020B0604020202020204" pitchFamily="34" charset="0"/>
              </a:rPr>
              <a:t> </a:t>
            </a:r>
            <a:r>
              <a:rPr lang="en-US" sz="2100" b="1" dirty="0" err="1" smtClean="0">
                <a:solidFill>
                  <a:srgbClr val="002060"/>
                </a:solidFill>
                <a:latin typeface="Arial" panose="020B0604020202020204" pitchFamily="34" charset="0"/>
                <a:cs typeface="Arial" panose="020B0604020202020204" pitchFamily="34" charset="0"/>
              </a:rPr>
              <a:t>hấp</a:t>
            </a:r>
            <a:r>
              <a:rPr lang="en-US" sz="2100" b="1" dirty="0" smtClean="0">
                <a:solidFill>
                  <a:srgbClr val="002060"/>
                </a:solidFill>
                <a:latin typeface="Arial" panose="020B0604020202020204" pitchFamily="34" charset="0"/>
                <a:cs typeface="Arial" panose="020B0604020202020204" pitchFamily="34" charset="0"/>
              </a:rPr>
              <a:t> </a:t>
            </a:r>
            <a:r>
              <a:rPr lang="en-US" sz="2100" b="1" dirty="0" err="1" smtClean="0">
                <a:solidFill>
                  <a:srgbClr val="002060"/>
                </a:solidFill>
                <a:latin typeface="Arial" panose="020B0604020202020204" pitchFamily="34" charset="0"/>
                <a:cs typeface="Arial" panose="020B0604020202020204" pitchFamily="34" charset="0"/>
              </a:rPr>
              <a:t>dẫn</a:t>
            </a:r>
            <a:r>
              <a:rPr lang="vi-VN" sz="2100" b="1" dirty="0">
                <a:solidFill>
                  <a:srgbClr val="002060"/>
                </a:solidFill>
                <a:latin typeface="Arial" panose="020B0604020202020204" pitchFamily="34" charset="0"/>
                <a:cs typeface="Arial" panose="020B0604020202020204" pitchFamily="34" charset="0"/>
              </a:rPr>
              <a:t> </a:t>
            </a:r>
            <a:r>
              <a:rPr lang="vi-VN" sz="2100" b="1" dirty="0" smtClean="0">
                <a:solidFill>
                  <a:srgbClr val="002060"/>
                </a:solidFill>
                <a:latin typeface="Arial" panose="020B0604020202020204" pitchFamily="34" charset="0"/>
                <a:cs typeface="Arial" panose="020B0604020202020204" pitchFamily="34" charset="0"/>
              </a:rPr>
              <a:t>đối với HS. </a:t>
            </a:r>
            <a:endParaRPr lang="vi-VN" sz="2100" b="1" dirty="0">
              <a:solidFill>
                <a:srgbClr val="002060"/>
              </a:solidFill>
              <a:latin typeface="Arial" panose="020B0604020202020204" pitchFamily="34" charset="0"/>
              <a:cs typeface="Arial" panose="020B0604020202020204" pitchFamily="34" charset="0"/>
            </a:endParaRPr>
          </a:p>
          <a:p>
            <a:pPr algn="just"/>
            <a:endParaRPr lang="vi-VN" sz="2133" dirty="0"/>
          </a:p>
        </p:txBody>
      </p:sp>
      <p:grpSp>
        <p:nvGrpSpPr>
          <p:cNvPr id="4" name="Group 3"/>
          <p:cNvGrpSpPr/>
          <p:nvPr/>
        </p:nvGrpSpPr>
        <p:grpSpPr>
          <a:xfrm>
            <a:off x="777012" y="900419"/>
            <a:ext cx="591455" cy="508000"/>
            <a:chOff x="1639121" y="1296329"/>
            <a:chExt cx="443591" cy="381000"/>
          </a:xfrm>
        </p:grpSpPr>
        <p:sp>
          <p:nvSpPr>
            <p:cNvPr id="5" name="Snip Diagonal Corner Rectangle 4"/>
            <p:cNvSpPr/>
            <p:nvPr/>
          </p:nvSpPr>
          <p:spPr>
            <a:xfrm>
              <a:off x="1639121" y="1296329"/>
              <a:ext cx="443591" cy="381000"/>
            </a:xfrm>
            <a:prstGeom prst="snip2DiagRect">
              <a:avLst/>
            </a:prstGeom>
            <a:solidFill>
              <a:srgbClr val="F58746"/>
            </a:solidFill>
            <a:ln w="28575"/>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2400" b="1">
                <a:solidFill>
                  <a:schemeClr val="tx1"/>
                </a:solidFill>
              </a:endParaRPr>
            </a:p>
          </p:txBody>
        </p:sp>
        <p:sp>
          <p:nvSpPr>
            <p:cNvPr id="6" name="Rectangle 5"/>
            <p:cNvSpPr/>
            <p:nvPr/>
          </p:nvSpPr>
          <p:spPr>
            <a:xfrm>
              <a:off x="1690736" y="1296329"/>
              <a:ext cx="290464" cy="315423"/>
            </a:xfrm>
            <a:prstGeom prst="rect">
              <a:avLst/>
            </a:prstGeom>
          </p:spPr>
          <p:txBody>
            <a:bodyPr wrap="square">
              <a:spAutoFit/>
            </a:bodyPr>
            <a:lstStyle/>
            <a:p>
              <a:r>
                <a:rPr lang="vi-VN" sz="2133" b="1" dirty="0">
                  <a:solidFill>
                    <a:schemeClr val="bg1"/>
                  </a:solidFill>
                  <a:latin typeface="Cambria" panose="02040503050406030204" pitchFamily="18" charset="0"/>
                  <a:ea typeface="Cambria" panose="02040503050406030204" pitchFamily="18" charset="0"/>
                </a:rPr>
                <a:t>2</a:t>
              </a:r>
              <a:endParaRPr lang="en-US" sz="2133" b="1" dirty="0">
                <a:solidFill>
                  <a:schemeClr val="bg1"/>
                </a:solidFill>
              </a:endParaRPr>
            </a:p>
          </p:txBody>
        </p:sp>
      </p:grpSp>
      <p:sp>
        <p:nvSpPr>
          <p:cNvPr id="8" name="Google Shape;153;p21"/>
          <p:cNvSpPr txBox="1">
            <a:spLocks/>
          </p:cNvSpPr>
          <p:nvPr/>
        </p:nvSpPr>
        <p:spPr>
          <a:xfrm>
            <a:off x="1474118" y="2298913"/>
            <a:ext cx="3048000" cy="643124"/>
          </a:xfrm>
          <a:prstGeom prst="rect">
            <a:avLst/>
          </a:prstGeom>
          <a:solidFill>
            <a:schemeClr val="accent1">
              <a:lumMod val="60000"/>
              <a:lumOff val="40000"/>
              <a:alpha val="32690"/>
            </a:schemeClr>
          </a:solidFill>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000">
                <a:solidFill>
                  <a:schemeClr val="tx1"/>
                </a:solidFill>
              </a:rPr>
              <a:t>Em lớn lên từng ngày</a:t>
            </a:r>
            <a:endParaRPr lang="en-US" sz="2000">
              <a:solidFill>
                <a:schemeClr val="tx1"/>
              </a:solidFill>
            </a:endParaRPr>
          </a:p>
        </p:txBody>
      </p:sp>
      <p:sp>
        <p:nvSpPr>
          <p:cNvPr id="11" name="Google Shape;153;p21"/>
          <p:cNvSpPr txBox="1">
            <a:spLocks/>
          </p:cNvSpPr>
          <p:nvPr/>
        </p:nvSpPr>
        <p:spPr>
          <a:xfrm>
            <a:off x="1474118" y="3111474"/>
            <a:ext cx="3048000" cy="662744"/>
          </a:xfrm>
          <a:prstGeom prst="rect">
            <a:avLst/>
          </a:prstGeom>
          <a:solidFill>
            <a:schemeClr val="accent1">
              <a:lumMod val="60000"/>
              <a:lumOff val="40000"/>
              <a:alpha val="32690"/>
            </a:schemeClr>
          </a:solidFill>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133" i="1">
                <a:solidFill>
                  <a:schemeClr val="tx1"/>
                </a:solidFill>
              </a:rPr>
              <a:t>Đi học vui sao</a:t>
            </a:r>
            <a:endParaRPr lang="en-US" sz="2133">
              <a:solidFill>
                <a:schemeClr val="tx1"/>
              </a:solidFill>
            </a:endParaRPr>
          </a:p>
        </p:txBody>
      </p:sp>
      <p:sp>
        <p:nvSpPr>
          <p:cNvPr id="13" name="Google Shape;55;p11"/>
          <p:cNvSpPr/>
          <p:nvPr/>
        </p:nvSpPr>
        <p:spPr>
          <a:xfrm>
            <a:off x="1332259" y="3097330"/>
            <a:ext cx="3291460" cy="744963"/>
          </a:xfrm>
          <a:custGeom>
            <a:avLst/>
            <a:gdLst/>
            <a:ahLst/>
            <a:cxnLst/>
            <a:rect l="l" t="t" r="r" b="b"/>
            <a:pathLst>
              <a:path w="65189" h="62358" extrusionOk="0">
                <a:moveTo>
                  <a:pt x="40283" y="1525"/>
                </a:moveTo>
                <a:lnTo>
                  <a:pt x="40000" y="1541"/>
                </a:lnTo>
                <a:lnTo>
                  <a:pt x="40000" y="1541"/>
                </a:lnTo>
                <a:lnTo>
                  <a:pt x="39811" y="1604"/>
                </a:lnTo>
                <a:lnTo>
                  <a:pt x="40283" y="1525"/>
                </a:lnTo>
                <a:close/>
                <a:moveTo>
                  <a:pt x="22547" y="1793"/>
                </a:moveTo>
                <a:lnTo>
                  <a:pt x="22359" y="1887"/>
                </a:lnTo>
                <a:lnTo>
                  <a:pt x="21981" y="2359"/>
                </a:lnTo>
                <a:lnTo>
                  <a:pt x="24057" y="1981"/>
                </a:lnTo>
                <a:lnTo>
                  <a:pt x="23208" y="2076"/>
                </a:lnTo>
                <a:lnTo>
                  <a:pt x="22925" y="1981"/>
                </a:lnTo>
                <a:lnTo>
                  <a:pt x="22642" y="1887"/>
                </a:lnTo>
                <a:lnTo>
                  <a:pt x="22642" y="1793"/>
                </a:lnTo>
                <a:close/>
                <a:moveTo>
                  <a:pt x="64528" y="13585"/>
                </a:moveTo>
                <a:lnTo>
                  <a:pt x="64528" y="13679"/>
                </a:lnTo>
                <a:lnTo>
                  <a:pt x="64551" y="13679"/>
                </a:lnTo>
                <a:lnTo>
                  <a:pt x="64528" y="13585"/>
                </a:lnTo>
                <a:close/>
                <a:moveTo>
                  <a:pt x="33868" y="58678"/>
                </a:moveTo>
                <a:lnTo>
                  <a:pt x="34057" y="58772"/>
                </a:lnTo>
                <a:lnTo>
                  <a:pt x="34057" y="58772"/>
                </a:lnTo>
                <a:lnTo>
                  <a:pt x="33962" y="58678"/>
                </a:lnTo>
                <a:close/>
                <a:moveTo>
                  <a:pt x="30849" y="58678"/>
                </a:moveTo>
                <a:lnTo>
                  <a:pt x="30943" y="58772"/>
                </a:lnTo>
                <a:lnTo>
                  <a:pt x="30283" y="58867"/>
                </a:lnTo>
                <a:lnTo>
                  <a:pt x="30472" y="58772"/>
                </a:lnTo>
                <a:lnTo>
                  <a:pt x="30849" y="58678"/>
                </a:lnTo>
                <a:close/>
                <a:moveTo>
                  <a:pt x="32264" y="59056"/>
                </a:moveTo>
                <a:lnTo>
                  <a:pt x="33113" y="59244"/>
                </a:lnTo>
                <a:lnTo>
                  <a:pt x="31698" y="59339"/>
                </a:lnTo>
                <a:lnTo>
                  <a:pt x="31415" y="59339"/>
                </a:lnTo>
                <a:lnTo>
                  <a:pt x="32264" y="59056"/>
                </a:lnTo>
                <a:close/>
                <a:moveTo>
                  <a:pt x="60849" y="0"/>
                </a:moveTo>
                <a:lnTo>
                  <a:pt x="58679" y="95"/>
                </a:lnTo>
                <a:lnTo>
                  <a:pt x="56792" y="189"/>
                </a:lnTo>
                <a:lnTo>
                  <a:pt x="58584" y="378"/>
                </a:lnTo>
                <a:lnTo>
                  <a:pt x="58301" y="189"/>
                </a:lnTo>
                <a:lnTo>
                  <a:pt x="59151" y="378"/>
                </a:lnTo>
                <a:lnTo>
                  <a:pt x="58679" y="472"/>
                </a:lnTo>
                <a:lnTo>
                  <a:pt x="58018" y="472"/>
                </a:lnTo>
                <a:lnTo>
                  <a:pt x="56792" y="283"/>
                </a:lnTo>
                <a:lnTo>
                  <a:pt x="55943" y="283"/>
                </a:lnTo>
                <a:lnTo>
                  <a:pt x="54528" y="378"/>
                </a:lnTo>
                <a:lnTo>
                  <a:pt x="50660" y="378"/>
                </a:lnTo>
                <a:lnTo>
                  <a:pt x="48585" y="472"/>
                </a:lnTo>
                <a:lnTo>
                  <a:pt x="46226" y="472"/>
                </a:lnTo>
                <a:lnTo>
                  <a:pt x="43868" y="283"/>
                </a:lnTo>
                <a:lnTo>
                  <a:pt x="44056" y="472"/>
                </a:lnTo>
                <a:lnTo>
                  <a:pt x="44339" y="472"/>
                </a:lnTo>
                <a:lnTo>
                  <a:pt x="43396" y="661"/>
                </a:lnTo>
                <a:lnTo>
                  <a:pt x="42170" y="849"/>
                </a:lnTo>
                <a:lnTo>
                  <a:pt x="40849" y="755"/>
                </a:lnTo>
                <a:lnTo>
                  <a:pt x="40377" y="661"/>
                </a:lnTo>
                <a:lnTo>
                  <a:pt x="39906" y="566"/>
                </a:lnTo>
                <a:lnTo>
                  <a:pt x="39717" y="566"/>
                </a:lnTo>
                <a:lnTo>
                  <a:pt x="38207" y="661"/>
                </a:lnTo>
                <a:lnTo>
                  <a:pt x="36509" y="944"/>
                </a:lnTo>
                <a:lnTo>
                  <a:pt x="34906" y="1132"/>
                </a:lnTo>
                <a:lnTo>
                  <a:pt x="33585" y="1132"/>
                </a:lnTo>
                <a:lnTo>
                  <a:pt x="33962" y="1038"/>
                </a:lnTo>
                <a:lnTo>
                  <a:pt x="33774" y="944"/>
                </a:lnTo>
                <a:lnTo>
                  <a:pt x="33396" y="944"/>
                </a:lnTo>
                <a:lnTo>
                  <a:pt x="32453" y="1038"/>
                </a:lnTo>
                <a:lnTo>
                  <a:pt x="30283" y="1321"/>
                </a:lnTo>
                <a:lnTo>
                  <a:pt x="30472" y="1415"/>
                </a:lnTo>
                <a:lnTo>
                  <a:pt x="30566" y="1510"/>
                </a:lnTo>
                <a:lnTo>
                  <a:pt x="29151" y="1604"/>
                </a:lnTo>
                <a:lnTo>
                  <a:pt x="29057" y="1698"/>
                </a:lnTo>
                <a:lnTo>
                  <a:pt x="29717" y="1698"/>
                </a:lnTo>
                <a:lnTo>
                  <a:pt x="28208" y="1793"/>
                </a:lnTo>
                <a:lnTo>
                  <a:pt x="27547" y="1793"/>
                </a:lnTo>
                <a:lnTo>
                  <a:pt x="27642" y="1698"/>
                </a:lnTo>
                <a:lnTo>
                  <a:pt x="28585" y="1510"/>
                </a:lnTo>
                <a:lnTo>
                  <a:pt x="27736" y="1604"/>
                </a:lnTo>
                <a:lnTo>
                  <a:pt x="26887" y="1698"/>
                </a:lnTo>
                <a:lnTo>
                  <a:pt x="26038" y="1698"/>
                </a:lnTo>
                <a:lnTo>
                  <a:pt x="25189" y="1793"/>
                </a:lnTo>
                <a:lnTo>
                  <a:pt x="25189" y="1793"/>
                </a:lnTo>
                <a:lnTo>
                  <a:pt x="25755" y="1698"/>
                </a:lnTo>
                <a:lnTo>
                  <a:pt x="24906" y="1793"/>
                </a:lnTo>
                <a:lnTo>
                  <a:pt x="24057" y="1981"/>
                </a:lnTo>
                <a:lnTo>
                  <a:pt x="25094" y="1887"/>
                </a:lnTo>
                <a:lnTo>
                  <a:pt x="26132" y="1981"/>
                </a:lnTo>
                <a:lnTo>
                  <a:pt x="24906" y="2264"/>
                </a:lnTo>
                <a:lnTo>
                  <a:pt x="23585" y="2359"/>
                </a:lnTo>
                <a:lnTo>
                  <a:pt x="23585" y="2453"/>
                </a:lnTo>
                <a:lnTo>
                  <a:pt x="23585" y="2547"/>
                </a:lnTo>
                <a:lnTo>
                  <a:pt x="25566" y="2359"/>
                </a:lnTo>
                <a:lnTo>
                  <a:pt x="27547" y="2264"/>
                </a:lnTo>
                <a:lnTo>
                  <a:pt x="29434" y="1981"/>
                </a:lnTo>
                <a:lnTo>
                  <a:pt x="30377" y="1793"/>
                </a:lnTo>
                <a:lnTo>
                  <a:pt x="31321" y="1604"/>
                </a:lnTo>
                <a:lnTo>
                  <a:pt x="30472" y="1887"/>
                </a:lnTo>
                <a:lnTo>
                  <a:pt x="30660" y="1981"/>
                </a:lnTo>
                <a:lnTo>
                  <a:pt x="31038" y="2076"/>
                </a:lnTo>
                <a:lnTo>
                  <a:pt x="31981" y="2170"/>
                </a:lnTo>
                <a:lnTo>
                  <a:pt x="33302" y="2170"/>
                </a:lnTo>
                <a:lnTo>
                  <a:pt x="34717" y="2076"/>
                </a:lnTo>
                <a:lnTo>
                  <a:pt x="37075" y="1887"/>
                </a:lnTo>
                <a:lnTo>
                  <a:pt x="37830" y="1793"/>
                </a:lnTo>
                <a:lnTo>
                  <a:pt x="37924" y="1698"/>
                </a:lnTo>
                <a:lnTo>
                  <a:pt x="38868" y="1604"/>
                </a:lnTo>
                <a:lnTo>
                  <a:pt x="38962" y="1510"/>
                </a:lnTo>
                <a:lnTo>
                  <a:pt x="38868" y="1510"/>
                </a:lnTo>
                <a:lnTo>
                  <a:pt x="38113" y="1415"/>
                </a:lnTo>
                <a:lnTo>
                  <a:pt x="40000" y="1510"/>
                </a:lnTo>
                <a:lnTo>
                  <a:pt x="38868" y="1604"/>
                </a:lnTo>
                <a:lnTo>
                  <a:pt x="40000" y="1541"/>
                </a:lnTo>
                <a:lnTo>
                  <a:pt x="40000" y="1541"/>
                </a:lnTo>
                <a:lnTo>
                  <a:pt x="40094" y="1510"/>
                </a:lnTo>
                <a:lnTo>
                  <a:pt x="40377" y="1510"/>
                </a:lnTo>
                <a:lnTo>
                  <a:pt x="40283" y="1525"/>
                </a:lnTo>
                <a:lnTo>
                  <a:pt x="40283" y="1525"/>
                </a:lnTo>
                <a:lnTo>
                  <a:pt x="40566" y="1510"/>
                </a:lnTo>
                <a:lnTo>
                  <a:pt x="41509" y="1604"/>
                </a:lnTo>
                <a:lnTo>
                  <a:pt x="44151" y="1415"/>
                </a:lnTo>
                <a:lnTo>
                  <a:pt x="45000" y="1321"/>
                </a:lnTo>
                <a:lnTo>
                  <a:pt x="44434" y="1321"/>
                </a:lnTo>
                <a:lnTo>
                  <a:pt x="45188" y="1132"/>
                </a:lnTo>
                <a:lnTo>
                  <a:pt x="45660" y="1227"/>
                </a:lnTo>
                <a:lnTo>
                  <a:pt x="45755" y="1227"/>
                </a:lnTo>
                <a:lnTo>
                  <a:pt x="45755" y="1321"/>
                </a:lnTo>
                <a:lnTo>
                  <a:pt x="45377" y="1321"/>
                </a:lnTo>
                <a:lnTo>
                  <a:pt x="46038" y="1415"/>
                </a:lnTo>
                <a:lnTo>
                  <a:pt x="46792" y="1321"/>
                </a:lnTo>
                <a:lnTo>
                  <a:pt x="46792" y="1227"/>
                </a:lnTo>
                <a:lnTo>
                  <a:pt x="46981" y="1321"/>
                </a:lnTo>
                <a:lnTo>
                  <a:pt x="47547" y="1321"/>
                </a:lnTo>
                <a:lnTo>
                  <a:pt x="47358" y="1510"/>
                </a:lnTo>
                <a:lnTo>
                  <a:pt x="46981" y="1510"/>
                </a:lnTo>
                <a:lnTo>
                  <a:pt x="46792" y="1415"/>
                </a:lnTo>
                <a:lnTo>
                  <a:pt x="43868" y="1698"/>
                </a:lnTo>
                <a:lnTo>
                  <a:pt x="45566" y="1698"/>
                </a:lnTo>
                <a:lnTo>
                  <a:pt x="47264" y="1604"/>
                </a:lnTo>
                <a:lnTo>
                  <a:pt x="50566" y="1321"/>
                </a:lnTo>
                <a:lnTo>
                  <a:pt x="52169" y="1227"/>
                </a:lnTo>
                <a:lnTo>
                  <a:pt x="55471" y="1227"/>
                </a:lnTo>
                <a:lnTo>
                  <a:pt x="57075" y="1415"/>
                </a:lnTo>
                <a:lnTo>
                  <a:pt x="56603" y="1321"/>
                </a:lnTo>
                <a:lnTo>
                  <a:pt x="56509" y="1227"/>
                </a:lnTo>
                <a:lnTo>
                  <a:pt x="57264" y="1132"/>
                </a:lnTo>
                <a:lnTo>
                  <a:pt x="58396" y="1227"/>
                </a:lnTo>
                <a:lnTo>
                  <a:pt x="58773" y="1227"/>
                </a:lnTo>
                <a:lnTo>
                  <a:pt x="58962" y="1321"/>
                </a:lnTo>
                <a:lnTo>
                  <a:pt x="59905" y="1321"/>
                </a:lnTo>
                <a:lnTo>
                  <a:pt x="61037" y="1510"/>
                </a:lnTo>
                <a:lnTo>
                  <a:pt x="61603" y="1698"/>
                </a:lnTo>
                <a:lnTo>
                  <a:pt x="62075" y="1887"/>
                </a:lnTo>
                <a:lnTo>
                  <a:pt x="62452" y="2076"/>
                </a:lnTo>
                <a:lnTo>
                  <a:pt x="62547" y="2359"/>
                </a:lnTo>
                <a:lnTo>
                  <a:pt x="62641" y="4528"/>
                </a:lnTo>
                <a:lnTo>
                  <a:pt x="62641" y="8113"/>
                </a:lnTo>
                <a:lnTo>
                  <a:pt x="62547" y="17547"/>
                </a:lnTo>
                <a:lnTo>
                  <a:pt x="62547" y="22547"/>
                </a:lnTo>
                <a:lnTo>
                  <a:pt x="62641" y="27075"/>
                </a:lnTo>
                <a:lnTo>
                  <a:pt x="62830" y="30849"/>
                </a:lnTo>
                <a:lnTo>
                  <a:pt x="62924" y="32169"/>
                </a:lnTo>
                <a:lnTo>
                  <a:pt x="63113" y="33207"/>
                </a:lnTo>
                <a:lnTo>
                  <a:pt x="63113" y="34528"/>
                </a:lnTo>
                <a:lnTo>
                  <a:pt x="63207" y="35943"/>
                </a:lnTo>
                <a:lnTo>
                  <a:pt x="63207" y="36886"/>
                </a:lnTo>
                <a:lnTo>
                  <a:pt x="63113" y="38396"/>
                </a:lnTo>
                <a:lnTo>
                  <a:pt x="62830" y="42358"/>
                </a:lnTo>
                <a:lnTo>
                  <a:pt x="62547" y="46509"/>
                </a:lnTo>
                <a:lnTo>
                  <a:pt x="62452" y="48207"/>
                </a:lnTo>
                <a:lnTo>
                  <a:pt x="62547" y="49527"/>
                </a:lnTo>
                <a:lnTo>
                  <a:pt x="62547" y="51131"/>
                </a:lnTo>
                <a:lnTo>
                  <a:pt x="62547" y="52735"/>
                </a:lnTo>
                <a:lnTo>
                  <a:pt x="62358" y="53584"/>
                </a:lnTo>
                <a:lnTo>
                  <a:pt x="62264" y="54339"/>
                </a:lnTo>
                <a:lnTo>
                  <a:pt x="61981" y="55093"/>
                </a:lnTo>
                <a:lnTo>
                  <a:pt x="61603" y="55754"/>
                </a:lnTo>
                <a:lnTo>
                  <a:pt x="61792" y="55754"/>
                </a:lnTo>
                <a:lnTo>
                  <a:pt x="61886" y="55565"/>
                </a:lnTo>
                <a:lnTo>
                  <a:pt x="62169" y="55376"/>
                </a:lnTo>
                <a:lnTo>
                  <a:pt x="62264" y="55565"/>
                </a:lnTo>
                <a:lnTo>
                  <a:pt x="62169" y="55754"/>
                </a:lnTo>
                <a:lnTo>
                  <a:pt x="61981" y="56225"/>
                </a:lnTo>
                <a:lnTo>
                  <a:pt x="61792" y="56037"/>
                </a:lnTo>
                <a:lnTo>
                  <a:pt x="61509" y="55754"/>
                </a:lnTo>
                <a:lnTo>
                  <a:pt x="61603" y="55942"/>
                </a:lnTo>
                <a:lnTo>
                  <a:pt x="61509" y="55942"/>
                </a:lnTo>
                <a:lnTo>
                  <a:pt x="61603" y="56037"/>
                </a:lnTo>
                <a:lnTo>
                  <a:pt x="60094" y="56320"/>
                </a:lnTo>
                <a:lnTo>
                  <a:pt x="58773" y="56414"/>
                </a:lnTo>
                <a:lnTo>
                  <a:pt x="57547" y="56508"/>
                </a:lnTo>
                <a:lnTo>
                  <a:pt x="56415" y="56508"/>
                </a:lnTo>
                <a:lnTo>
                  <a:pt x="56698" y="56320"/>
                </a:lnTo>
                <a:lnTo>
                  <a:pt x="56698" y="56320"/>
                </a:lnTo>
                <a:lnTo>
                  <a:pt x="56037" y="56508"/>
                </a:lnTo>
                <a:lnTo>
                  <a:pt x="54811" y="56886"/>
                </a:lnTo>
                <a:lnTo>
                  <a:pt x="53679" y="57074"/>
                </a:lnTo>
                <a:lnTo>
                  <a:pt x="53868" y="56791"/>
                </a:lnTo>
                <a:lnTo>
                  <a:pt x="54245" y="56697"/>
                </a:lnTo>
                <a:lnTo>
                  <a:pt x="53019" y="56886"/>
                </a:lnTo>
                <a:lnTo>
                  <a:pt x="51698" y="56980"/>
                </a:lnTo>
                <a:lnTo>
                  <a:pt x="50943" y="57074"/>
                </a:lnTo>
                <a:lnTo>
                  <a:pt x="51132" y="57169"/>
                </a:lnTo>
                <a:lnTo>
                  <a:pt x="48962" y="57452"/>
                </a:lnTo>
                <a:lnTo>
                  <a:pt x="48962" y="57357"/>
                </a:lnTo>
                <a:lnTo>
                  <a:pt x="48019" y="57452"/>
                </a:lnTo>
                <a:lnTo>
                  <a:pt x="47641" y="57452"/>
                </a:lnTo>
                <a:lnTo>
                  <a:pt x="46604" y="57546"/>
                </a:lnTo>
                <a:lnTo>
                  <a:pt x="44717" y="57546"/>
                </a:lnTo>
                <a:lnTo>
                  <a:pt x="44339" y="57452"/>
                </a:lnTo>
                <a:lnTo>
                  <a:pt x="45000" y="57263"/>
                </a:lnTo>
                <a:lnTo>
                  <a:pt x="40000" y="57829"/>
                </a:lnTo>
                <a:lnTo>
                  <a:pt x="38019" y="58206"/>
                </a:lnTo>
                <a:lnTo>
                  <a:pt x="37547" y="58018"/>
                </a:lnTo>
                <a:lnTo>
                  <a:pt x="37075" y="58018"/>
                </a:lnTo>
                <a:lnTo>
                  <a:pt x="36698" y="58112"/>
                </a:lnTo>
                <a:lnTo>
                  <a:pt x="36415" y="58301"/>
                </a:lnTo>
                <a:lnTo>
                  <a:pt x="36038" y="58301"/>
                </a:lnTo>
                <a:lnTo>
                  <a:pt x="36038" y="58395"/>
                </a:lnTo>
                <a:lnTo>
                  <a:pt x="36321" y="58395"/>
                </a:lnTo>
                <a:lnTo>
                  <a:pt x="36132" y="58678"/>
                </a:lnTo>
                <a:lnTo>
                  <a:pt x="37075" y="58678"/>
                </a:lnTo>
                <a:lnTo>
                  <a:pt x="37830" y="58584"/>
                </a:lnTo>
                <a:lnTo>
                  <a:pt x="38585" y="58489"/>
                </a:lnTo>
                <a:lnTo>
                  <a:pt x="39434" y="58489"/>
                </a:lnTo>
                <a:lnTo>
                  <a:pt x="38585" y="58867"/>
                </a:lnTo>
                <a:lnTo>
                  <a:pt x="37358" y="59244"/>
                </a:lnTo>
                <a:lnTo>
                  <a:pt x="36792" y="59339"/>
                </a:lnTo>
                <a:lnTo>
                  <a:pt x="36226" y="59339"/>
                </a:lnTo>
                <a:lnTo>
                  <a:pt x="35755" y="59244"/>
                </a:lnTo>
                <a:lnTo>
                  <a:pt x="35566" y="59056"/>
                </a:lnTo>
                <a:lnTo>
                  <a:pt x="35472" y="58867"/>
                </a:lnTo>
                <a:lnTo>
                  <a:pt x="36509" y="58772"/>
                </a:lnTo>
                <a:lnTo>
                  <a:pt x="35377" y="58678"/>
                </a:lnTo>
                <a:lnTo>
                  <a:pt x="34151" y="58772"/>
                </a:lnTo>
                <a:lnTo>
                  <a:pt x="34057" y="58772"/>
                </a:lnTo>
                <a:lnTo>
                  <a:pt x="33208" y="58961"/>
                </a:lnTo>
                <a:lnTo>
                  <a:pt x="32264" y="59056"/>
                </a:lnTo>
                <a:lnTo>
                  <a:pt x="32264" y="59056"/>
                </a:lnTo>
                <a:lnTo>
                  <a:pt x="33113" y="58867"/>
                </a:lnTo>
                <a:lnTo>
                  <a:pt x="31887" y="58489"/>
                </a:lnTo>
                <a:lnTo>
                  <a:pt x="31132" y="58395"/>
                </a:lnTo>
                <a:lnTo>
                  <a:pt x="31038" y="58301"/>
                </a:lnTo>
                <a:lnTo>
                  <a:pt x="31132" y="58301"/>
                </a:lnTo>
                <a:lnTo>
                  <a:pt x="31509" y="58206"/>
                </a:lnTo>
                <a:lnTo>
                  <a:pt x="30660" y="58206"/>
                </a:lnTo>
                <a:lnTo>
                  <a:pt x="30283" y="58301"/>
                </a:lnTo>
                <a:lnTo>
                  <a:pt x="29906" y="58489"/>
                </a:lnTo>
                <a:lnTo>
                  <a:pt x="29151" y="58678"/>
                </a:lnTo>
                <a:lnTo>
                  <a:pt x="29340" y="58584"/>
                </a:lnTo>
                <a:lnTo>
                  <a:pt x="29434" y="58395"/>
                </a:lnTo>
                <a:lnTo>
                  <a:pt x="29434" y="58395"/>
                </a:lnTo>
                <a:lnTo>
                  <a:pt x="28585" y="58489"/>
                </a:lnTo>
                <a:lnTo>
                  <a:pt x="28491" y="58584"/>
                </a:lnTo>
                <a:lnTo>
                  <a:pt x="28396" y="58678"/>
                </a:lnTo>
                <a:lnTo>
                  <a:pt x="27736" y="58867"/>
                </a:lnTo>
                <a:lnTo>
                  <a:pt x="25660" y="59150"/>
                </a:lnTo>
                <a:lnTo>
                  <a:pt x="22170" y="59622"/>
                </a:lnTo>
                <a:lnTo>
                  <a:pt x="22359" y="59527"/>
                </a:lnTo>
                <a:lnTo>
                  <a:pt x="22359" y="59433"/>
                </a:lnTo>
                <a:lnTo>
                  <a:pt x="22264" y="59433"/>
                </a:lnTo>
                <a:lnTo>
                  <a:pt x="22453" y="59244"/>
                </a:lnTo>
                <a:lnTo>
                  <a:pt x="22453" y="59056"/>
                </a:lnTo>
                <a:lnTo>
                  <a:pt x="21132" y="59339"/>
                </a:lnTo>
                <a:lnTo>
                  <a:pt x="19246" y="59716"/>
                </a:lnTo>
                <a:lnTo>
                  <a:pt x="18208" y="59810"/>
                </a:lnTo>
                <a:lnTo>
                  <a:pt x="17264" y="59905"/>
                </a:lnTo>
                <a:lnTo>
                  <a:pt x="16415" y="59905"/>
                </a:lnTo>
                <a:lnTo>
                  <a:pt x="15849" y="59810"/>
                </a:lnTo>
                <a:lnTo>
                  <a:pt x="14246" y="59810"/>
                </a:lnTo>
                <a:lnTo>
                  <a:pt x="11981" y="59999"/>
                </a:lnTo>
                <a:lnTo>
                  <a:pt x="11981" y="59999"/>
                </a:lnTo>
                <a:lnTo>
                  <a:pt x="12359" y="59905"/>
                </a:lnTo>
                <a:lnTo>
                  <a:pt x="12736" y="59716"/>
                </a:lnTo>
                <a:lnTo>
                  <a:pt x="11415" y="59905"/>
                </a:lnTo>
                <a:lnTo>
                  <a:pt x="10000" y="60093"/>
                </a:lnTo>
                <a:lnTo>
                  <a:pt x="7076" y="60188"/>
                </a:lnTo>
                <a:lnTo>
                  <a:pt x="4151" y="60376"/>
                </a:lnTo>
                <a:lnTo>
                  <a:pt x="2831" y="60471"/>
                </a:lnTo>
                <a:lnTo>
                  <a:pt x="1604" y="60659"/>
                </a:lnTo>
                <a:lnTo>
                  <a:pt x="1227" y="59244"/>
                </a:lnTo>
                <a:lnTo>
                  <a:pt x="1038" y="57735"/>
                </a:lnTo>
                <a:lnTo>
                  <a:pt x="850" y="56131"/>
                </a:lnTo>
                <a:lnTo>
                  <a:pt x="755" y="54433"/>
                </a:lnTo>
                <a:lnTo>
                  <a:pt x="755" y="52735"/>
                </a:lnTo>
                <a:lnTo>
                  <a:pt x="755" y="50942"/>
                </a:lnTo>
                <a:lnTo>
                  <a:pt x="1038" y="47263"/>
                </a:lnTo>
                <a:lnTo>
                  <a:pt x="1321" y="43678"/>
                </a:lnTo>
                <a:lnTo>
                  <a:pt x="1699" y="39999"/>
                </a:lnTo>
                <a:lnTo>
                  <a:pt x="2453" y="33301"/>
                </a:lnTo>
                <a:lnTo>
                  <a:pt x="2548" y="33962"/>
                </a:lnTo>
                <a:lnTo>
                  <a:pt x="2642" y="34622"/>
                </a:lnTo>
                <a:lnTo>
                  <a:pt x="2642" y="33018"/>
                </a:lnTo>
                <a:lnTo>
                  <a:pt x="2551" y="32287"/>
                </a:lnTo>
                <a:lnTo>
                  <a:pt x="2642" y="30000"/>
                </a:lnTo>
                <a:lnTo>
                  <a:pt x="2453" y="30377"/>
                </a:lnTo>
                <a:lnTo>
                  <a:pt x="2453" y="29245"/>
                </a:lnTo>
                <a:lnTo>
                  <a:pt x="2453" y="27830"/>
                </a:lnTo>
                <a:lnTo>
                  <a:pt x="2642" y="28301"/>
                </a:lnTo>
                <a:lnTo>
                  <a:pt x="2736" y="28018"/>
                </a:lnTo>
                <a:lnTo>
                  <a:pt x="2831" y="28018"/>
                </a:lnTo>
                <a:lnTo>
                  <a:pt x="2925" y="28207"/>
                </a:lnTo>
                <a:lnTo>
                  <a:pt x="3019" y="26415"/>
                </a:lnTo>
                <a:lnTo>
                  <a:pt x="3019" y="24811"/>
                </a:lnTo>
                <a:lnTo>
                  <a:pt x="3019" y="23113"/>
                </a:lnTo>
                <a:lnTo>
                  <a:pt x="3019" y="22170"/>
                </a:lnTo>
                <a:lnTo>
                  <a:pt x="3208" y="21320"/>
                </a:lnTo>
                <a:lnTo>
                  <a:pt x="3302" y="19528"/>
                </a:lnTo>
                <a:lnTo>
                  <a:pt x="3302" y="17641"/>
                </a:lnTo>
                <a:lnTo>
                  <a:pt x="3302" y="16887"/>
                </a:lnTo>
                <a:lnTo>
                  <a:pt x="3208" y="16321"/>
                </a:lnTo>
                <a:lnTo>
                  <a:pt x="3397" y="16415"/>
                </a:lnTo>
                <a:lnTo>
                  <a:pt x="3585" y="11981"/>
                </a:lnTo>
                <a:lnTo>
                  <a:pt x="3680" y="11415"/>
                </a:lnTo>
                <a:lnTo>
                  <a:pt x="3680" y="11698"/>
                </a:lnTo>
                <a:lnTo>
                  <a:pt x="3774" y="11132"/>
                </a:lnTo>
                <a:lnTo>
                  <a:pt x="3868" y="10660"/>
                </a:lnTo>
                <a:lnTo>
                  <a:pt x="3774" y="10094"/>
                </a:lnTo>
                <a:lnTo>
                  <a:pt x="3680" y="9623"/>
                </a:lnTo>
                <a:lnTo>
                  <a:pt x="3774" y="9434"/>
                </a:lnTo>
                <a:lnTo>
                  <a:pt x="3868" y="9245"/>
                </a:lnTo>
                <a:lnTo>
                  <a:pt x="4057" y="8491"/>
                </a:lnTo>
                <a:lnTo>
                  <a:pt x="4340" y="6321"/>
                </a:lnTo>
                <a:lnTo>
                  <a:pt x="4623" y="2264"/>
                </a:lnTo>
                <a:lnTo>
                  <a:pt x="3491" y="7170"/>
                </a:lnTo>
                <a:lnTo>
                  <a:pt x="2925" y="9906"/>
                </a:lnTo>
                <a:lnTo>
                  <a:pt x="2359" y="12736"/>
                </a:lnTo>
                <a:lnTo>
                  <a:pt x="1982" y="15377"/>
                </a:lnTo>
                <a:lnTo>
                  <a:pt x="1699" y="17830"/>
                </a:lnTo>
                <a:lnTo>
                  <a:pt x="1510" y="19905"/>
                </a:lnTo>
                <a:lnTo>
                  <a:pt x="1604" y="20754"/>
                </a:lnTo>
                <a:lnTo>
                  <a:pt x="1699" y="21509"/>
                </a:lnTo>
                <a:lnTo>
                  <a:pt x="1321" y="22453"/>
                </a:lnTo>
                <a:lnTo>
                  <a:pt x="1133" y="23585"/>
                </a:lnTo>
                <a:lnTo>
                  <a:pt x="1038" y="24905"/>
                </a:lnTo>
                <a:lnTo>
                  <a:pt x="1038" y="26226"/>
                </a:lnTo>
                <a:lnTo>
                  <a:pt x="1038" y="28962"/>
                </a:lnTo>
                <a:lnTo>
                  <a:pt x="1038" y="31415"/>
                </a:lnTo>
                <a:lnTo>
                  <a:pt x="661" y="40188"/>
                </a:lnTo>
                <a:lnTo>
                  <a:pt x="472" y="44999"/>
                </a:lnTo>
                <a:lnTo>
                  <a:pt x="378" y="49622"/>
                </a:lnTo>
                <a:lnTo>
                  <a:pt x="472" y="51603"/>
                </a:lnTo>
                <a:lnTo>
                  <a:pt x="378" y="53961"/>
                </a:lnTo>
                <a:lnTo>
                  <a:pt x="189" y="53301"/>
                </a:lnTo>
                <a:lnTo>
                  <a:pt x="95" y="52641"/>
                </a:lnTo>
                <a:lnTo>
                  <a:pt x="189" y="53867"/>
                </a:lnTo>
                <a:lnTo>
                  <a:pt x="189" y="55093"/>
                </a:lnTo>
                <a:lnTo>
                  <a:pt x="378" y="55188"/>
                </a:lnTo>
                <a:lnTo>
                  <a:pt x="284" y="56508"/>
                </a:lnTo>
                <a:lnTo>
                  <a:pt x="95" y="54905"/>
                </a:lnTo>
                <a:lnTo>
                  <a:pt x="1" y="58489"/>
                </a:lnTo>
                <a:lnTo>
                  <a:pt x="1" y="62357"/>
                </a:lnTo>
                <a:lnTo>
                  <a:pt x="6038" y="61886"/>
                </a:lnTo>
                <a:lnTo>
                  <a:pt x="8963" y="61697"/>
                </a:lnTo>
                <a:lnTo>
                  <a:pt x="11698" y="61603"/>
                </a:lnTo>
                <a:lnTo>
                  <a:pt x="11698" y="61414"/>
                </a:lnTo>
                <a:lnTo>
                  <a:pt x="11887" y="61225"/>
                </a:lnTo>
                <a:lnTo>
                  <a:pt x="12264" y="61225"/>
                </a:lnTo>
                <a:lnTo>
                  <a:pt x="12548" y="61320"/>
                </a:lnTo>
                <a:lnTo>
                  <a:pt x="12736" y="61414"/>
                </a:lnTo>
                <a:lnTo>
                  <a:pt x="12642" y="61320"/>
                </a:lnTo>
                <a:lnTo>
                  <a:pt x="13302" y="61508"/>
                </a:lnTo>
                <a:lnTo>
                  <a:pt x="13302" y="61508"/>
                </a:lnTo>
                <a:lnTo>
                  <a:pt x="12736" y="61414"/>
                </a:lnTo>
                <a:lnTo>
                  <a:pt x="13019" y="61508"/>
                </a:lnTo>
                <a:lnTo>
                  <a:pt x="12736" y="61603"/>
                </a:lnTo>
                <a:lnTo>
                  <a:pt x="12831" y="61697"/>
                </a:lnTo>
                <a:lnTo>
                  <a:pt x="14246" y="61508"/>
                </a:lnTo>
                <a:lnTo>
                  <a:pt x="13491" y="61508"/>
                </a:lnTo>
                <a:lnTo>
                  <a:pt x="14717" y="61225"/>
                </a:lnTo>
                <a:lnTo>
                  <a:pt x="16038" y="61131"/>
                </a:lnTo>
                <a:lnTo>
                  <a:pt x="18962" y="61131"/>
                </a:lnTo>
                <a:lnTo>
                  <a:pt x="19151" y="61225"/>
                </a:lnTo>
                <a:lnTo>
                  <a:pt x="19623" y="61320"/>
                </a:lnTo>
                <a:lnTo>
                  <a:pt x="21227" y="61320"/>
                </a:lnTo>
                <a:lnTo>
                  <a:pt x="23302" y="61225"/>
                </a:lnTo>
                <a:lnTo>
                  <a:pt x="24245" y="61131"/>
                </a:lnTo>
                <a:lnTo>
                  <a:pt x="25094" y="60942"/>
                </a:lnTo>
                <a:lnTo>
                  <a:pt x="28868" y="60848"/>
                </a:lnTo>
                <a:lnTo>
                  <a:pt x="32642" y="60659"/>
                </a:lnTo>
                <a:lnTo>
                  <a:pt x="36415" y="60376"/>
                </a:lnTo>
                <a:lnTo>
                  <a:pt x="40283" y="60093"/>
                </a:lnTo>
                <a:lnTo>
                  <a:pt x="47830" y="59339"/>
                </a:lnTo>
                <a:lnTo>
                  <a:pt x="55377" y="58678"/>
                </a:lnTo>
                <a:lnTo>
                  <a:pt x="61037" y="58678"/>
                </a:lnTo>
                <a:lnTo>
                  <a:pt x="62264" y="58584"/>
                </a:lnTo>
                <a:lnTo>
                  <a:pt x="63207" y="58395"/>
                </a:lnTo>
                <a:lnTo>
                  <a:pt x="63490" y="58206"/>
                </a:lnTo>
                <a:lnTo>
                  <a:pt x="63773" y="58018"/>
                </a:lnTo>
                <a:lnTo>
                  <a:pt x="63962" y="57735"/>
                </a:lnTo>
                <a:lnTo>
                  <a:pt x="64150" y="57357"/>
                </a:lnTo>
                <a:lnTo>
                  <a:pt x="64339" y="56225"/>
                </a:lnTo>
                <a:lnTo>
                  <a:pt x="64528" y="54716"/>
                </a:lnTo>
                <a:lnTo>
                  <a:pt x="64528" y="53018"/>
                </a:lnTo>
                <a:lnTo>
                  <a:pt x="64622" y="49810"/>
                </a:lnTo>
                <a:lnTo>
                  <a:pt x="64622" y="47546"/>
                </a:lnTo>
                <a:lnTo>
                  <a:pt x="64905" y="40848"/>
                </a:lnTo>
                <a:lnTo>
                  <a:pt x="64999" y="36320"/>
                </a:lnTo>
                <a:lnTo>
                  <a:pt x="65094" y="33301"/>
                </a:lnTo>
                <a:lnTo>
                  <a:pt x="65188" y="33396"/>
                </a:lnTo>
                <a:lnTo>
                  <a:pt x="65188" y="31603"/>
                </a:lnTo>
                <a:lnTo>
                  <a:pt x="65188" y="29811"/>
                </a:lnTo>
                <a:lnTo>
                  <a:pt x="65094" y="30660"/>
                </a:lnTo>
                <a:lnTo>
                  <a:pt x="64905" y="28301"/>
                </a:lnTo>
                <a:lnTo>
                  <a:pt x="64811" y="25849"/>
                </a:lnTo>
                <a:lnTo>
                  <a:pt x="64716" y="23302"/>
                </a:lnTo>
                <a:lnTo>
                  <a:pt x="64622" y="20849"/>
                </a:lnTo>
                <a:lnTo>
                  <a:pt x="64811" y="22075"/>
                </a:lnTo>
                <a:lnTo>
                  <a:pt x="64811" y="20754"/>
                </a:lnTo>
                <a:lnTo>
                  <a:pt x="64811" y="18962"/>
                </a:lnTo>
                <a:lnTo>
                  <a:pt x="64811" y="18868"/>
                </a:lnTo>
                <a:lnTo>
                  <a:pt x="64716" y="17358"/>
                </a:lnTo>
                <a:lnTo>
                  <a:pt x="64811" y="18113"/>
                </a:lnTo>
                <a:lnTo>
                  <a:pt x="64999" y="16981"/>
                </a:lnTo>
                <a:lnTo>
                  <a:pt x="64905" y="15755"/>
                </a:lnTo>
                <a:lnTo>
                  <a:pt x="64811" y="14528"/>
                </a:lnTo>
                <a:lnTo>
                  <a:pt x="64716" y="13396"/>
                </a:lnTo>
                <a:lnTo>
                  <a:pt x="64622" y="13679"/>
                </a:lnTo>
                <a:lnTo>
                  <a:pt x="64551" y="13679"/>
                </a:lnTo>
                <a:lnTo>
                  <a:pt x="64622" y="13962"/>
                </a:lnTo>
                <a:lnTo>
                  <a:pt x="64716" y="15000"/>
                </a:lnTo>
                <a:lnTo>
                  <a:pt x="64528" y="14623"/>
                </a:lnTo>
                <a:lnTo>
                  <a:pt x="64528" y="15094"/>
                </a:lnTo>
                <a:lnTo>
                  <a:pt x="64339" y="12736"/>
                </a:lnTo>
                <a:lnTo>
                  <a:pt x="64150" y="11698"/>
                </a:lnTo>
                <a:lnTo>
                  <a:pt x="64056" y="11604"/>
                </a:lnTo>
                <a:lnTo>
                  <a:pt x="64056" y="11226"/>
                </a:lnTo>
                <a:lnTo>
                  <a:pt x="64245" y="10566"/>
                </a:lnTo>
                <a:lnTo>
                  <a:pt x="64245" y="9811"/>
                </a:lnTo>
                <a:lnTo>
                  <a:pt x="64245" y="9560"/>
                </a:lnTo>
                <a:lnTo>
                  <a:pt x="64433" y="10189"/>
                </a:lnTo>
                <a:lnTo>
                  <a:pt x="64622" y="11604"/>
                </a:lnTo>
                <a:lnTo>
                  <a:pt x="64811" y="13019"/>
                </a:lnTo>
                <a:lnTo>
                  <a:pt x="64905" y="14151"/>
                </a:lnTo>
                <a:lnTo>
                  <a:pt x="64905" y="12830"/>
                </a:lnTo>
                <a:lnTo>
                  <a:pt x="64811" y="11698"/>
                </a:lnTo>
                <a:lnTo>
                  <a:pt x="64528" y="9340"/>
                </a:lnTo>
                <a:lnTo>
                  <a:pt x="64433" y="9528"/>
                </a:lnTo>
                <a:lnTo>
                  <a:pt x="64433" y="9340"/>
                </a:lnTo>
                <a:lnTo>
                  <a:pt x="64245" y="8585"/>
                </a:lnTo>
                <a:lnTo>
                  <a:pt x="64150" y="7264"/>
                </a:lnTo>
                <a:lnTo>
                  <a:pt x="64056" y="9434"/>
                </a:lnTo>
                <a:lnTo>
                  <a:pt x="63773" y="8868"/>
                </a:lnTo>
                <a:lnTo>
                  <a:pt x="63679" y="7925"/>
                </a:lnTo>
                <a:lnTo>
                  <a:pt x="63584" y="6792"/>
                </a:lnTo>
                <a:lnTo>
                  <a:pt x="63490" y="5566"/>
                </a:lnTo>
                <a:lnTo>
                  <a:pt x="63490" y="1227"/>
                </a:lnTo>
                <a:lnTo>
                  <a:pt x="63490" y="661"/>
                </a:lnTo>
                <a:lnTo>
                  <a:pt x="63396" y="566"/>
                </a:lnTo>
                <a:lnTo>
                  <a:pt x="63207" y="378"/>
                </a:lnTo>
                <a:lnTo>
                  <a:pt x="62641" y="189"/>
                </a:lnTo>
                <a:lnTo>
                  <a:pt x="61792" y="95"/>
                </a:lnTo>
                <a:lnTo>
                  <a:pt x="60849" y="0"/>
                </a:lnTo>
                <a:close/>
              </a:path>
            </a:pathLst>
          </a:custGeom>
          <a:solidFill>
            <a:schemeClr val="tx2">
              <a:lumMod val="40000"/>
              <a:lumOff val="60000"/>
            </a:schemeClr>
          </a:solidFill>
          <a:ln>
            <a:noFill/>
          </a:ln>
        </p:spPr>
        <p:txBody>
          <a:bodyPr spcFirstLastPara="1" wrap="square" lIns="121900" tIns="121900" rIns="121900" bIns="121900" anchor="ctr" anchorCtr="0">
            <a:noAutofit/>
          </a:bodyPr>
          <a:lstStyle/>
          <a:p>
            <a:endParaRPr sz="2400"/>
          </a:p>
        </p:txBody>
      </p:sp>
      <p:sp>
        <p:nvSpPr>
          <p:cNvPr id="14" name="Google Shape;153;p21"/>
          <p:cNvSpPr txBox="1">
            <a:spLocks/>
          </p:cNvSpPr>
          <p:nvPr/>
        </p:nvSpPr>
        <p:spPr>
          <a:xfrm>
            <a:off x="1474118" y="3924514"/>
            <a:ext cx="3048000" cy="676888"/>
          </a:xfrm>
          <a:prstGeom prst="rect">
            <a:avLst/>
          </a:prstGeom>
          <a:solidFill>
            <a:schemeClr val="accent1">
              <a:lumMod val="60000"/>
              <a:lumOff val="40000"/>
              <a:alpha val="32690"/>
            </a:schemeClr>
          </a:solidFill>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133" i="1">
                <a:solidFill>
                  <a:schemeClr val="tx1"/>
                </a:solidFill>
              </a:rPr>
              <a:t>Niềm vui tuổi thơ</a:t>
            </a:r>
          </a:p>
        </p:txBody>
      </p:sp>
      <p:sp>
        <p:nvSpPr>
          <p:cNvPr id="16" name="Google Shape;55;p11"/>
          <p:cNvSpPr/>
          <p:nvPr/>
        </p:nvSpPr>
        <p:spPr>
          <a:xfrm>
            <a:off x="1332259" y="3924514"/>
            <a:ext cx="3291460" cy="744963"/>
          </a:xfrm>
          <a:custGeom>
            <a:avLst/>
            <a:gdLst/>
            <a:ahLst/>
            <a:cxnLst/>
            <a:rect l="l" t="t" r="r" b="b"/>
            <a:pathLst>
              <a:path w="65189" h="62358" extrusionOk="0">
                <a:moveTo>
                  <a:pt x="40283" y="1525"/>
                </a:moveTo>
                <a:lnTo>
                  <a:pt x="40000" y="1541"/>
                </a:lnTo>
                <a:lnTo>
                  <a:pt x="40000" y="1541"/>
                </a:lnTo>
                <a:lnTo>
                  <a:pt x="39811" y="1604"/>
                </a:lnTo>
                <a:lnTo>
                  <a:pt x="40283" y="1525"/>
                </a:lnTo>
                <a:close/>
                <a:moveTo>
                  <a:pt x="22547" y="1793"/>
                </a:moveTo>
                <a:lnTo>
                  <a:pt x="22359" y="1887"/>
                </a:lnTo>
                <a:lnTo>
                  <a:pt x="21981" y="2359"/>
                </a:lnTo>
                <a:lnTo>
                  <a:pt x="24057" y="1981"/>
                </a:lnTo>
                <a:lnTo>
                  <a:pt x="23208" y="2076"/>
                </a:lnTo>
                <a:lnTo>
                  <a:pt x="22925" y="1981"/>
                </a:lnTo>
                <a:lnTo>
                  <a:pt x="22642" y="1887"/>
                </a:lnTo>
                <a:lnTo>
                  <a:pt x="22642" y="1793"/>
                </a:lnTo>
                <a:close/>
                <a:moveTo>
                  <a:pt x="64528" y="13585"/>
                </a:moveTo>
                <a:lnTo>
                  <a:pt x="64528" y="13679"/>
                </a:lnTo>
                <a:lnTo>
                  <a:pt x="64551" y="13679"/>
                </a:lnTo>
                <a:lnTo>
                  <a:pt x="64528" y="13585"/>
                </a:lnTo>
                <a:close/>
                <a:moveTo>
                  <a:pt x="33868" y="58678"/>
                </a:moveTo>
                <a:lnTo>
                  <a:pt x="34057" y="58772"/>
                </a:lnTo>
                <a:lnTo>
                  <a:pt x="34057" y="58772"/>
                </a:lnTo>
                <a:lnTo>
                  <a:pt x="33962" y="58678"/>
                </a:lnTo>
                <a:close/>
                <a:moveTo>
                  <a:pt x="30849" y="58678"/>
                </a:moveTo>
                <a:lnTo>
                  <a:pt x="30943" y="58772"/>
                </a:lnTo>
                <a:lnTo>
                  <a:pt x="30283" y="58867"/>
                </a:lnTo>
                <a:lnTo>
                  <a:pt x="30472" y="58772"/>
                </a:lnTo>
                <a:lnTo>
                  <a:pt x="30849" y="58678"/>
                </a:lnTo>
                <a:close/>
                <a:moveTo>
                  <a:pt x="32264" y="59056"/>
                </a:moveTo>
                <a:lnTo>
                  <a:pt x="33113" y="59244"/>
                </a:lnTo>
                <a:lnTo>
                  <a:pt x="31698" y="59339"/>
                </a:lnTo>
                <a:lnTo>
                  <a:pt x="31415" y="59339"/>
                </a:lnTo>
                <a:lnTo>
                  <a:pt x="32264" y="59056"/>
                </a:lnTo>
                <a:close/>
                <a:moveTo>
                  <a:pt x="60849" y="0"/>
                </a:moveTo>
                <a:lnTo>
                  <a:pt x="58679" y="95"/>
                </a:lnTo>
                <a:lnTo>
                  <a:pt x="56792" y="189"/>
                </a:lnTo>
                <a:lnTo>
                  <a:pt x="58584" y="378"/>
                </a:lnTo>
                <a:lnTo>
                  <a:pt x="58301" y="189"/>
                </a:lnTo>
                <a:lnTo>
                  <a:pt x="59151" y="378"/>
                </a:lnTo>
                <a:lnTo>
                  <a:pt x="58679" y="472"/>
                </a:lnTo>
                <a:lnTo>
                  <a:pt x="58018" y="472"/>
                </a:lnTo>
                <a:lnTo>
                  <a:pt x="56792" y="283"/>
                </a:lnTo>
                <a:lnTo>
                  <a:pt x="55943" y="283"/>
                </a:lnTo>
                <a:lnTo>
                  <a:pt x="54528" y="378"/>
                </a:lnTo>
                <a:lnTo>
                  <a:pt x="50660" y="378"/>
                </a:lnTo>
                <a:lnTo>
                  <a:pt x="48585" y="472"/>
                </a:lnTo>
                <a:lnTo>
                  <a:pt x="46226" y="472"/>
                </a:lnTo>
                <a:lnTo>
                  <a:pt x="43868" y="283"/>
                </a:lnTo>
                <a:lnTo>
                  <a:pt x="44056" y="472"/>
                </a:lnTo>
                <a:lnTo>
                  <a:pt x="44339" y="472"/>
                </a:lnTo>
                <a:lnTo>
                  <a:pt x="43396" y="661"/>
                </a:lnTo>
                <a:lnTo>
                  <a:pt x="42170" y="849"/>
                </a:lnTo>
                <a:lnTo>
                  <a:pt x="40849" y="755"/>
                </a:lnTo>
                <a:lnTo>
                  <a:pt x="40377" y="661"/>
                </a:lnTo>
                <a:lnTo>
                  <a:pt x="39906" y="566"/>
                </a:lnTo>
                <a:lnTo>
                  <a:pt x="39717" y="566"/>
                </a:lnTo>
                <a:lnTo>
                  <a:pt x="38207" y="661"/>
                </a:lnTo>
                <a:lnTo>
                  <a:pt x="36509" y="944"/>
                </a:lnTo>
                <a:lnTo>
                  <a:pt x="34906" y="1132"/>
                </a:lnTo>
                <a:lnTo>
                  <a:pt x="33585" y="1132"/>
                </a:lnTo>
                <a:lnTo>
                  <a:pt x="33962" y="1038"/>
                </a:lnTo>
                <a:lnTo>
                  <a:pt x="33774" y="944"/>
                </a:lnTo>
                <a:lnTo>
                  <a:pt x="33396" y="944"/>
                </a:lnTo>
                <a:lnTo>
                  <a:pt x="32453" y="1038"/>
                </a:lnTo>
                <a:lnTo>
                  <a:pt x="30283" y="1321"/>
                </a:lnTo>
                <a:lnTo>
                  <a:pt x="30472" y="1415"/>
                </a:lnTo>
                <a:lnTo>
                  <a:pt x="30566" y="1510"/>
                </a:lnTo>
                <a:lnTo>
                  <a:pt x="29151" y="1604"/>
                </a:lnTo>
                <a:lnTo>
                  <a:pt x="29057" y="1698"/>
                </a:lnTo>
                <a:lnTo>
                  <a:pt x="29717" y="1698"/>
                </a:lnTo>
                <a:lnTo>
                  <a:pt x="28208" y="1793"/>
                </a:lnTo>
                <a:lnTo>
                  <a:pt x="27547" y="1793"/>
                </a:lnTo>
                <a:lnTo>
                  <a:pt x="27642" y="1698"/>
                </a:lnTo>
                <a:lnTo>
                  <a:pt x="28585" y="1510"/>
                </a:lnTo>
                <a:lnTo>
                  <a:pt x="27736" y="1604"/>
                </a:lnTo>
                <a:lnTo>
                  <a:pt x="26887" y="1698"/>
                </a:lnTo>
                <a:lnTo>
                  <a:pt x="26038" y="1698"/>
                </a:lnTo>
                <a:lnTo>
                  <a:pt x="25189" y="1793"/>
                </a:lnTo>
                <a:lnTo>
                  <a:pt x="25189" y="1793"/>
                </a:lnTo>
                <a:lnTo>
                  <a:pt x="25755" y="1698"/>
                </a:lnTo>
                <a:lnTo>
                  <a:pt x="24906" y="1793"/>
                </a:lnTo>
                <a:lnTo>
                  <a:pt x="24057" y="1981"/>
                </a:lnTo>
                <a:lnTo>
                  <a:pt x="25094" y="1887"/>
                </a:lnTo>
                <a:lnTo>
                  <a:pt x="26132" y="1981"/>
                </a:lnTo>
                <a:lnTo>
                  <a:pt x="24906" y="2264"/>
                </a:lnTo>
                <a:lnTo>
                  <a:pt x="23585" y="2359"/>
                </a:lnTo>
                <a:lnTo>
                  <a:pt x="23585" y="2453"/>
                </a:lnTo>
                <a:lnTo>
                  <a:pt x="23585" y="2547"/>
                </a:lnTo>
                <a:lnTo>
                  <a:pt x="25566" y="2359"/>
                </a:lnTo>
                <a:lnTo>
                  <a:pt x="27547" y="2264"/>
                </a:lnTo>
                <a:lnTo>
                  <a:pt x="29434" y="1981"/>
                </a:lnTo>
                <a:lnTo>
                  <a:pt x="30377" y="1793"/>
                </a:lnTo>
                <a:lnTo>
                  <a:pt x="31321" y="1604"/>
                </a:lnTo>
                <a:lnTo>
                  <a:pt x="30472" y="1887"/>
                </a:lnTo>
                <a:lnTo>
                  <a:pt x="30660" y="1981"/>
                </a:lnTo>
                <a:lnTo>
                  <a:pt x="31038" y="2076"/>
                </a:lnTo>
                <a:lnTo>
                  <a:pt x="31981" y="2170"/>
                </a:lnTo>
                <a:lnTo>
                  <a:pt x="33302" y="2170"/>
                </a:lnTo>
                <a:lnTo>
                  <a:pt x="34717" y="2076"/>
                </a:lnTo>
                <a:lnTo>
                  <a:pt x="37075" y="1887"/>
                </a:lnTo>
                <a:lnTo>
                  <a:pt x="37830" y="1793"/>
                </a:lnTo>
                <a:lnTo>
                  <a:pt x="37924" y="1698"/>
                </a:lnTo>
                <a:lnTo>
                  <a:pt x="38868" y="1604"/>
                </a:lnTo>
                <a:lnTo>
                  <a:pt x="38962" y="1510"/>
                </a:lnTo>
                <a:lnTo>
                  <a:pt x="38868" y="1510"/>
                </a:lnTo>
                <a:lnTo>
                  <a:pt x="38113" y="1415"/>
                </a:lnTo>
                <a:lnTo>
                  <a:pt x="40000" y="1510"/>
                </a:lnTo>
                <a:lnTo>
                  <a:pt x="38868" y="1604"/>
                </a:lnTo>
                <a:lnTo>
                  <a:pt x="40000" y="1541"/>
                </a:lnTo>
                <a:lnTo>
                  <a:pt x="40000" y="1541"/>
                </a:lnTo>
                <a:lnTo>
                  <a:pt x="40094" y="1510"/>
                </a:lnTo>
                <a:lnTo>
                  <a:pt x="40377" y="1510"/>
                </a:lnTo>
                <a:lnTo>
                  <a:pt x="40283" y="1525"/>
                </a:lnTo>
                <a:lnTo>
                  <a:pt x="40283" y="1525"/>
                </a:lnTo>
                <a:lnTo>
                  <a:pt x="40566" y="1510"/>
                </a:lnTo>
                <a:lnTo>
                  <a:pt x="41509" y="1604"/>
                </a:lnTo>
                <a:lnTo>
                  <a:pt x="44151" y="1415"/>
                </a:lnTo>
                <a:lnTo>
                  <a:pt x="45000" y="1321"/>
                </a:lnTo>
                <a:lnTo>
                  <a:pt x="44434" y="1321"/>
                </a:lnTo>
                <a:lnTo>
                  <a:pt x="45188" y="1132"/>
                </a:lnTo>
                <a:lnTo>
                  <a:pt x="45660" y="1227"/>
                </a:lnTo>
                <a:lnTo>
                  <a:pt x="45755" y="1227"/>
                </a:lnTo>
                <a:lnTo>
                  <a:pt x="45755" y="1321"/>
                </a:lnTo>
                <a:lnTo>
                  <a:pt x="45377" y="1321"/>
                </a:lnTo>
                <a:lnTo>
                  <a:pt x="46038" y="1415"/>
                </a:lnTo>
                <a:lnTo>
                  <a:pt x="46792" y="1321"/>
                </a:lnTo>
                <a:lnTo>
                  <a:pt x="46792" y="1227"/>
                </a:lnTo>
                <a:lnTo>
                  <a:pt x="46981" y="1321"/>
                </a:lnTo>
                <a:lnTo>
                  <a:pt x="47547" y="1321"/>
                </a:lnTo>
                <a:lnTo>
                  <a:pt x="47358" y="1510"/>
                </a:lnTo>
                <a:lnTo>
                  <a:pt x="46981" y="1510"/>
                </a:lnTo>
                <a:lnTo>
                  <a:pt x="46792" y="1415"/>
                </a:lnTo>
                <a:lnTo>
                  <a:pt x="43868" y="1698"/>
                </a:lnTo>
                <a:lnTo>
                  <a:pt x="45566" y="1698"/>
                </a:lnTo>
                <a:lnTo>
                  <a:pt x="47264" y="1604"/>
                </a:lnTo>
                <a:lnTo>
                  <a:pt x="50566" y="1321"/>
                </a:lnTo>
                <a:lnTo>
                  <a:pt x="52169" y="1227"/>
                </a:lnTo>
                <a:lnTo>
                  <a:pt x="55471" y="1227"/>
                </a:lnTo>
                <a:lnTo>
                  <a:pt x="57075" y="1415"/>
                </a:lnTo>
                <a:lnTo>
                  <a:pt x="56603" y="1321"/>
                </a:lnTo>
                <a:lnTo>
                  <a:pt x="56509" y="1227"/>
                </a:lnTo>
                <a:lnTo>
                  <a:pt x="57264" y="1132"/>
                </a:lnTo>
                <a:lnTo>
                  <a:pt x="58396" y="1227"/>
                </a:lnTo>
                <a:lnTo>
                  <a:pt x="58773" y="1227"/>
                </a:lnTo>
                <a:lnTo>
                  <a:pt x="58962" y="1321"/>
                </a:lnTo>
                <a:lnTo>
                  <a:pt x="59905" y="1321"/>
                </a:lnTo>
                <a:lnTo>
                  <a:pt x="61037" y="1510"/>
                </a:lnTo>
                <a:lnTo>
                  <a:pt x="61603" y="1698"/>
                </a:lnTo>
                <a:lnTo>
                  <a:pt x="62075" y="1887"/>
                </a:lnTo>
                <a:lnTo>
                  <a:pt x="62452" y="2076"/>
                </a:lnTo>
                <a:lnTo>
                  <a:pt x="62547" y="2359"/>
                </a:lnTo>
                <a:lnTo>
                  <a:pt x="62641" y="4528"/>
                </a:lnTo>
                <a:lnTo>
                  <a:pt x="62641" y="8113"/>
                </a:lnTo>
                <a:lnTo>
                  <a:pt x="62547" y="17547"/>
                </a:lnTo>
                <a:lnTo>
                  <a:pt x="62547" y="22547"/>
                </a:lnTo>
                <a:lnTo>
                  <a:pt x="62641" y="27075"/>
                </a:lnTo>
                <a:lnTo>
                  <a:pt x="62830" y="30849"/>
                </a:lnTo>
                <a:lnTo>
                  <a:pt x="62924" y="32169"/>
                </a:lnTo>
                <a:lnTo>
                  <a:pt x="63113" y="33207"/>
                </a:lnTo>
                <a:lnTo>
                  <a:pt x="63113" y="34528"/>
                </a:lnTo>
                <a:lnTo>
                  <a:pt x="63207" y="35943"/>
                </a:lnTo>
                <a:lnTo>
                  <a:pt x="63207" y="36886"/>
                </a:lnTo>
                <a:lnTo>
                  <a:pt x="63113" y="38396"/>
                </a:lnTo>
                <a:lnTo>
                  <a:pt x="62830" y="42358"/>
                </a:lnTo>
                <a:lnTo>
                  <a:pt x="62547" y="46509"/>
                </a:lnTo>
                <a:lnTo>
                  <a:pt x="62452" y="48207"/>
                </a:lnTo>
                <a:lnTo>
                  <a:pt x="62547" y="49527"/>
                </a:lnTo>
                <a:lnTo>
                  <a:pt x="62547" y="51131"/>
                </a:lnTo>
                <a:lnTo>
                  <a:pt x="62547" y="52735"/>
                </a:lnTo>
                <a:lnTo>
                  <a:pt x="62358" y="53584"/>
                </a:lnTo>
                <a:lnTo>
                  <a:pt x="62264" y="54339"/>
                </a:lnTo>
                <a:lnTo>
                  <a:pt x="61981" y="55093"/>
                </a:lnTo>
                <a:lnTo>
                  <a:pt x="61603" y="55754"/>
                </a:lnTo>
                <a:lnTo>
                  <a:pt x="61792" y="55754"/>
                </a:lnTo>
                <a:lnTo>
                  <a:pt x="61886" y="55565"/>
                </a:lnTo>
                <a:lnTo>
                  <a:pt x="62169" y="55376"/>
                </a:lnTo>
                <a:lnTo>
                  <a:pt x="62264" y="55565"/>
                </a:lnTo>
                <a:lnTo>
                  <a:pt x="62169" y="55754"/>
                </a:lnTo>
                <a:lnTo>
                  <a:pt x="61981" y="56225"/>
                </a:lnTo>
                <a:lnTo>
                  <a:pt x="61792" y="56037"/>
                </a:lnTo>
                <a:lnTo>
                  <a:pt x="61509" y="55754"/>
                </a:lnTo>
                <a:lnTo>
                  <a:pt x="61603" y="55942"/>
                </a:lnTo>
                <a:lnTo>
                  <a:pt x="61509" y="55942"/>
                </a:lnTo>
                <a:lnTo>
                  <a:pt x="61603" y="56037"/>
                </a:lnTo>
                <a:lnTo>
                  <a:pt x="60094" y="56320"/>
                </a:lnTo>
                <a:lnTo>
                  <a:pt x="58773" y="56414"/>
                </a:lnTo>
                <a:lnTo>
                  <a:pt x="57547" y="56508"/>
                </a:lnTo>
                <a:lnTo>
                  <a:pt x="56415" y="56508"/>
                </a:lnTo>
                <a:lnTo>
                  <a:pt x="56698" y="56320"/>
                </a:lnTo>
                <a:lnTo>
                  <a:pt x="56698" y="56320"/>
                </a:lnTo>
                <a:lnTo>
                  <a:pt x="56037" y="56508"/>
                </a:lnTo>
                <a:lnTo>
                  <a:pt x="54811" y="56886"/>
                </a:lnTo>
                <a:lnTo>
                  <a:pt x="53679" y="57074"/>
                </a:lnTo>
                <a:lnTo>
                  <a:pt x="53868" y="56791"/>
                </a:lnTo>
                <a:lnTo>
                  <a:pt x="54245" y="56697"/>
                </a:lnTo>
                <a:lnTo>
                  <a:pt x="53019" y="56886"/>
                </a:lnTo>
                <a:lnTo>
                  <a:pt x="51698" y="56980"/>
                </a:lnTo>
                <a:lnTo>
                  <a:pt x="50943" y="57074"/>
                </a:lnTo>
                <a:lnTo>
                  <a:pt x="51132" y="57169"/>
                </a:lnTo>
                <a:lnTo>
                  <a:pt x="48962" y="57452"/>
                </a:lnTo>
                <a:lnTo>
                  <a:pt x="48962" y="57357"/>
                </a:lnTo>
                <a:lnTo>
                  <a:pt x="48019" y="57452"/>
                </a:lnTo>
                <a:lnTo>
                  <a:pt x="47641" y="57452"/>
                </a:lnTo>
                <a:lnTo>
                  <a:pt x="46604" y="57546"/>
                </a:lnTo>
                <a:lnTo>
                  <a:pt x="44717" y="57546"/>
                </a:lnTo>
                <a:lnTo>
                  <a:pt x="44339" y="57452"/>
                </a:lnTo>
                <a:lnTo>
                  <a:pt x="45000" y="57263"/>
                </a:lnTo>
                <a:lnTo>
                  <a:pt x="40000" y="57829"/>
                </a:lnTo>
                <a:lnTo>
                  <a:pt x="38019" y="58206"/>
                </a:lnTo>
                <a:lnTo>
                  <a:pt x="37547" y="58018"/>
                </a:lnTo>
                <a:lnTo>
                  <a:pt x="37075" y="58018"/>
                </a:lnTo>
                <a:lnTo>
                  <a:pt x="36698" y="58112"/>
                </a:lnTo>
                <a:lnTo>
                  <a:pt x="36415" y="58301"/>
                </a:lnTo>
                <a:lnTo>
                  <a:pt x="36038" y="58301"/>
                </a:lnTo>
                <a:lnTo>
                  <a:pt x="36038" y="58395"/>
                </a:lnTo>
                <a:lnTo>
                  <a:pt x="36321" y="58395"/>
                </a:lnTo>
                <a:lnTo>
                  <a:pt x="36132" y="58678"/>
                </a:lnTo>
                <a:lnTo>
                  <a:pt x="37075" y="58678"/>
                </a:lnTo>
                <a:lnTo>
                  <a:pt x="37830" y="58584"/>
                </a:lnTo>
                <a:lnTo>
                  <a:pt x="38585" y="58489"/>
                </a:lnTo>
                <a:lnTo>
                  <a:pt x="39434" y="58489"/>
                </a:lnTo>
                <a:lnTo>
                  <a:pt x="38585" y="58867"/>
                </a:lnTo>
                <a:lnTo>
                  <a:pt x="37358" y="59244"/>
                </a:lnTo>
                <a:lnTo>
                  <a:pt x="36792" y="59339"/>
                </a:lnTo>
                <a:lnTo>
                  <a:pt x="36226" y="59339"/>
                </a:lnTo>
                <a:lnTo>
                  <a:pt x="35755" y="59244"/>
                </a:lnTo>
                <a:lnTo>
                  <a:pt x="35566" y="59056"/>
                </a:lnTo>
                <a:lnTo>
                  <a:pt x="35472" y="58867"/>
                </a:lnTo>
                <a:lnTo>
                  <a:pt x="36509" y="58772"/>
                </a:lnTo>
                <a:lnTo>
                  <a:pt x="35377" y="58678"/>
                </a:lnTo>
                <a:lnTo>
                  <a:pt x="34151" y="58772"/>
                </a:lnTo>
                <a:lnTo>
                  <a:pt x="34057" y="58772"/>
                </a:lnTo>
                <a:lnTo>
                  <a:pt x="33208" y="58961"/>
                </a:lnTo>
                <a:lnTo>
                  <a:pt x="32264" y="59056"/>
                </a:lnTo>
                <a:lnTo>
                  <a:pt x="32264" y="59056"/>
                </a:lnTo>
                <a:lnTo>
                  <a:pt x="33113" y="58867"/>
                </a:lnTo>
                <a:lnTo>
                  <a:pt x="31887" y="58489"/>
                </a:lnTo>
                <a:lnTo>
                  <a:pt x="31132" y="58395"/>
                </a:lnTo>
                <a:lnTo>
                  <a:pt x="31038" y="58301"/>
                </a:lnTo>
                <a:lnTo>
                  <a:pt x="31132" y="58301"/>
                </a:lnTo>
                <a:lnTo>
                  <a:pt x="31509" y="58206"/>
                </a:lnTo>
                <a:lnTo>
                  <a:pt x="30660" y="58206"/>
                </a:lnTo>
                <a:lnTo>
                  <a:pt x="30283" y="58301"/>
                </a:lnTo>
                <a:lnTo>
                  <a:pt x="29906" y="58489"/>
                </a:lnTo>
                <a:lnTo>
                  <a:pt x="29151" y="58678"/>
                </a:lnTo>
                <a:lnTo>
                  <a:pt x="29340" y="58584"/>
                </a:lnTo>
                <a:lnTo>
                  <a:pt x="29434" y="58395"/>
                </a:lnTo>
                <a:lnTo>
                  <a:pt x="29434" y="58395"/>
                </a:lnTo>
                <a:lnTo>
                  <a:pt x="28585" y="58489"/>
                </a:lnTo>
                <a:lnTo>
                  <a:pt x="28491" y="58584"/>
                </a:lnTo>
                <a:lnTo>
                  <a:pt x="28396" y="58678"/>
                </a:lnTo>
                <a:lnTo>
                  <a:pt x="27736" y="58867"/>
                </a:lnTo>
                <a:lnTo>
                  <a:pt x="25660" y="59150"/>
                </a:lnTo>
                <a:lnTo>
                  <a:pt x="22170" y="59622"/>
                </a:lnTo>
                <a:lnTo>
                  <a:pt x="22359" y="59527"/>
                </a:lnTo>
                <a:lnTo>
                  <a:pt x="22359" y="59433"/>
                </a:lnTo>
                <a:lnTo>
                  <a:pt x="22264" y="59433"/>
                </a:lnTo>
                <a:lnTo>
                  <a:pt x="22453" y="59244"/>
                </a:lnTo>
                <a:lnTo>
                  <a:pt x="22453" y="59056"/>
                </a:lnTo>
                <a:lnTo>
                  <a:pt x="21132" y="59339"/>
                </a:lnTo>
                <a:lnTo>
                  <a:pt x="19246" y="59716"/>
                </a:lnTo>
                <a:lnTo>
                  <a:pt x="18208" y="59810"/>
                </a:lnTo>
                <a:lnTo>
                  <a:pt x="17264" y="59905"/>
                </a:lnTo>
                <a:lnTo>
                  <a:pt x="16415" y="59905"/>
                </a:lnTo>
                <a:lnTo>
                  <a:pt x="15849" y="59810"/>
                </a:lnTo>
                <a:lnTo>
                  <a:pt x="14246" y="59810"/>
                </a:lnTo>
                <a:lnTo>
                  <a:pt x="11981" y="59999"/>
                </a:lnTo>
                <a:lnTo>
                  <a:pt x="11981" y="59999"/>
                </a:lnTo>
                <a:lnTo>
                  <a:pt x="12359" y="59905"/>
                </a:lnTo>
                <a:lnTo>
                  <a:pt x="12736" y="59716"/>
                </a:lnTo>
                <a:lnTo>
                  <a:pt x="11415" y="59905"/>
                </a:lnTo>
                <a:lnTo>
                  <a:pt x="10000" y="60093"/>
                </a:lnTo>
                <a:lnTo>
                  <a:pt x="7076" y="60188"/>
                </a:lnTo>
                <a:lnTo>
                  <a:pt x="4151" y="60376"/>
                </a:lnTo>
                <a:lnTo>
                  <a:pt x="2831" y="60471"/>
                </a:lnTo>
                <a:lnTo>
                  <a:pt x="1604" y="60659"/>
                </a:lnTo>
                <a:lnTo>
                  <a:pt x="1227" y="59244"/>
                </a:lnTo>
                <a:lnTo>
                  <a:pt x="1038" y="57735"/>
                </a:lnTo>
                <a:lnTo>
                  <a:pt x="850" y="56131"/>
                </a:lnTo>
                <a:lnTo>
                  <a:pt x="755" y="54433"/>
                </a:lnTo>
                <a:lnTo>
                  <a:pt x="755" y="52735"/>
                </a:lnTo>
                <a:lnTo>
                  <a:pt x="755" y="50942"/>
                </a:lnTo>
                <a:lnTo>
                  <a:pt x="1038" y="47263"/>
                </a:lnTo>
                <a:lnTo>
                  <a:pt x="1321" y="43678"/>
                </a:lnTo>
                <a:lnTo>
                  <a:pt x="1699" y="39999"/>
                </a:lnTo>
                <a:lnTo>
                  <a:pt x="2453" y="33301"/>
                </a:lnTo>
                <a:lnTo>
                  <a:pt x="2548" y="33962"/>
                </a:lnTo>
                <a:lnTo>
                  <a:pt x="2642" y="34622"/>
                </a:lnTo>
                <a:lnTo>
                  <a:pt x="2642" y="33018"/>
                </a:lnTo>
                <a:lnTo>
                  <a:pt x="2551" y="32287"/>
                </a:lnTo>
                <a:lnTo>
                  <a:pt x="2642" y="30000"/>
                </a:lnTo>
                <a:lnTo>
                  <a:pt x="2453" y="30377"/>
                </a:lnTo>
                <a:lnTo>
                  <a:pt x="2453" y="29245"/>
                </a:lnTo>
                <a:lnTo>
                  <a:pt x="2453" y="27830"/>
                </a:lnTo>
                <a:lnTo>
                  <a:pt x="2642" y="28301"/>
                </a:lnTo>
                <a:lnTo>
                  <a:pt x="2736" y="28018"/>
                </a:lnTo>
                <a:lnTo>
                  <a:pt x="2831" y="28018"/>
                </a:lnTo>
                <a:lnTo>
                  <a:pt x="2925" y="28207"/>
                </a:lnTo>
                <a:lnTo>
                  <a:pt x="3019" y="26415"/>
                </a:lnTo>
                <a:lnTo>
                  <a:pt x="3019" y="24811"/>
                </a:lnTo>
                <a:lnTo>
                  <a:pt x="3019" y="23113"/>
                </a:lnTo>
                <a:lnTo>
                  <a:pt x="3019" y="22170"/>
                </a:lnTo>
                <a:lnTo>
                  <a:pt x="3208" y="21320"/>
                </a:lnTo>
                <a:lnTo>
                  <a:pt x="3302" y="19528"/>
                </a:lnTo>
                <a:lnTo>
                  <a:pt x="3302" y="17641"/>
                </a:lnTo>
                <a:lnTo>
                  <a:pt x="3302" y="16887"/>
                </a:lnTo>
                <a:lnTo>
                  <a:pt x="3208" y="16321"/>
                </a:lnTo>
                <a:lnTo>
                  <a:pt x="3397" y="16415"/>
                </a:lnTo>
                <a:lnTo>
                  <a:pt x="3585" y="11981"/>
                </a:lnTo>
                <a:lnTo>
                  <a:pt x="3680" y="11415"/>
                </a:lnTo>
                <a:lnTo>
                  <a:pt x="3680" y="11698"/>
                </a:lnTo>
                <a:lnTo>
                  <a:pt x="3774" y="11132"/>
                </a:lnTo>
                <a:lnTo>
                  <a:pt x="3868" y="10660"/>
                </a:lnTo>
                <a:lnTo>
                  <a:pt x="3774" y="10094"/>
                </a:lnTo>
                <a:lnTo>
                  <a:pt x="3680" y="9623"/>
                </a:lnTo>
                <a:lnTo>
                  <a:pt x="3774" y="9434"/>
                </a:lnTo>
                <a:lnTo>
                  <a:pt x="3868" y="9245"/>
                </a:lnTo>
                <a:lnTo>
                  <a:pt x="4057" y="8491"/>
                </a:lnTo>
                <a:lnTo>
                  <a:pt x="4340" y="6321"/>
                </a:lnTo>
                <a:lnTo>
                  <a:pt x="4623" y="2264"/>
                </a:lnTo>
                <a:lnTo>
                  <a:pt x="3491" y="7170"/>
                </a:lnTo>
                <a:lnTo>
                  <a:pt x="2925" y="9906"/>
                </a:lnTo>
                <a:lnTo>
                  <a:pt x="2359" y="12736"/>
                </a:lnTo>
                <a:lnTo>
                  <a:pt x="1982" y="15377"/>
                </a:lnTo>
                <a:lnTo>
                  <a:pt x="1699" y="17830"/>
                </a:lnTo>
                <a:lnTo>
                  <a:pt x="1510" y="19905"/>
                </a:lnTo>
                <a:lnTo>
                  <a:pt x="1604" y="20754"/>
                </a:lnTo>
                <a:lnTo>
                  <a:pt x="1699" y="21509"/>
                </a:lnTo>
                <a:lnTo>
                  <a:pt x="1321" y="22453"/>
                </a:lnTo>
                <a:lnTo>
                  <a:pt x="1133" y="23585"/>
                </a:lnTo>
                <a:lnTo>
                  <a:pt x="1038" y="24905"/>
                </a:lnTo>
                <a:lnTo>
                  <a:pt x="1038" y="26226"/>
                </a:lnTo>
                <a:lnTo>
                  <a:pt x="1038" y="28962"/>
                </a:lnTo>
                <a:lnTo>
                  <a:pt x="1038" y="31415"/>
                </a:lnTo>
                <a:lnTo>
                  <a:pt x="661" y="40188"/>
                </a:lnTo>
                <a:lnTo>
                  <a:pt x="472" y="44999"/>
                </a:lnTo>
                <a:lnTo>
                  <a:pt x="378" y="49622"/>
                </a:lnTo>
                <a:lnTo>
                  <a:pt x="472" y="51603"/>
                </a:lnTo>
                <a:lnTo>
                  <a:pt x="378" y="53961"/>
                </a:lnTo>
                <a:lnTo>
                  <a:pt x="189" y="53301"/>
                </a:lnTo>
                <a:lnTo>
                  <a:pt x="95" y="52641"/>
                </a:lnTo>
                <a:lnTo>
                  <a:pt x="189" y="53867"/>
                </a:lnTo>
                <a:lnTo>
                  <a:pt x="189" y="55093"/>
                </a:lnTo>
                <a:lnTo>
                  <a:pt x="378" y="55188"/>
                </a:lnTo>
                <a:lnTo>
                  <a:pt x="284" y="56508"/>
                </a:lnTo>
                <a:lnTo>
                  <a:pt x="95" y="54905"/>
                </a:lnTo>
                <a:lnTo>
                  <a:pt x="1" y="58489"/>
                </a:lnTo>
                <a:lnTo>
                  <a:pt x="1" y="62357"/>
                </a:lnTo>
                <a:lnTo>
                  <a:pt x="6038" y="61886"/>
                </a:lnTo>
                <a:lnTo>
                  <a:pt x="8963" y="61697"/>
                </a:lnTo>
                <a:lnTo>
                  <a:pt x="11698" y="61603"/>
                </a:lnTo>
                <a:lnTo>
                  <a:pt x="11698" y="61414"/>
                </a:lnTo>
                <a:lnTo>
                  <a:pt x="11887" y="61225"/>
                </a:lnTo>
                <a:lnTo>
                  <a:pt x="12264" y="61225"/>
                </a:lnTo>
                <a:lnTo>
                  <a:pt x="12548" y="61320"/>
                </a:lnTo>
                <a:lnTo>
                  <a:pt x="12736" y="61414"/>
                </a:lnTo>
                <a:lnTo>
                  <a:pt x="12642" y="61320"/>
                </a:lnTo>
                <a:lnTo>
                  <a:pt x="13302" y="61508"/>
                </a:lnTo>
                <a:lnTo>
                  <a:pt x="13302" y="61508"/>
                </a:lnTo>
                <a:lnTo>
                  <a:pt x="12736" y="61414"/>
                </a:lnTo>
                <a:lnTo>
                  <a:pt x="13019" y="61508"/>
                </a:lnTo>
                <a:lnTo>
                  <a:pt x="12736" y="61603"/>
                </a:lnTo>
                <a:lnTo>
                  <a:pt x="12831" y="61697"/>
                </a:lnTo>
                <a:lnTo>
                  <a:pt x="14246" y="61508"/>
                </a:lnTo>
                <a:lnTo>
                  <a:pt x="13491" y="61508"/>
                </a:lnTo>
                <a:lnTo>
                  <a:pt x="14717" y="61225"/>
                </a:lnTo>
                <a:lnTo>
                  <a:pt x="16038" y="61131"/>
                </a:lnTo>
                <a:lnTo>
                  <a:pt x="18962" y="61131"/>
                </a:lnTo>
                <a:lnTo>
                  <a:pt x="19151" y="61225"/>
                </a:lnTo>
                <a:lnTo>
                  <a:pt x="19623" y="61320"/>
                </a:lnTo>
                <a:lnTo>
                  <a:pt x="21227" y="61320"/>
                </a:lnTo>
                <a:lnTo>
                  <a:pt x="23302" y="61225"/>
                </a:lnTo>
                <a:lnTo>
                  <a:pt x="24245" y="61131"/>
                </a:lnTo>
                <a:lnTo>
                  <a:pt x="25094" y="60942"/>
                </a:lnTo>
                <a:lnTo>
                  <a:pt x="28868" y="60848"/>
                </a:lnTo>
                <a:lnTo>
                  <a:pt x="32642" y="60659"/>
                </a:lnTo>
                <a:lnTo>
                  <a:pt x="36415" y="60376"/>
                </a:lnTo>
                <a:lnTo>
                  <a:pt x="40283" y="60093"/>
                </a:lnTo>
                <a:lnTo>
                  <a:pt x="47830" y="59339"/>
                </a:lnTo>
                <a:lnTo>
                  <a:pt x="55377" y="58678"/>
                </a:lnTo>
                <a:lnTo>
                  <a:pt x="61037" y="58678"/>
                </a:lnTo>
                <a:lnTo>
                  <a:pt x="62264" y="58584"/>
                </a:lnTo>
                <a:lnTo>
                  <a:pt x="63207" y="58395"/>
                </a:lnTo>
                <a:lnTo>
                  <a:pt x="63490" y="58206"/>
                </a:lnTo>
                <a:lnTo>
                  <a:pt x="63773" y="58018"/>
                </a:lnTo>
                <a:lnTo>
                  <a:pt x="63962" y="57735"/>
                </a:lnTo>
                <a:lnTo>
                  <a:pt x="64150" y="57357"/>
                </a:lnTo>
                <a:lnTo>
                  <a:pt x="64339" y="56225"/>
                </a:lnTo>
                <a:lnTo>
                  <a:pt x="64528" y="54716"/>
                </a:lnTo>
                <a:lnTo>
                  <a:pt x="64528" y="53018"/>
                </a:lnTo>
                <a:lnTo>
                  <a:pt x="64622" y="49810"/>
                </a:lnTo>
                <a:lnTo>
                  <a:pt x="64622" y="47546"/>
                </a:lnTo>
                <a:lnTo>
                  <a:pt x="64905" y="40848"/>
                </a:lnTo>
                <a:lnTo>
                  <a:pt x="64999" y="36320"/>
                </a:lnTo>
                <a:lnTo>
                  <a:pt x="65094" y="33301"/>
                </a:lnTo>
                <a:lnTo>
                  <a:pt x="65188" y="33396"/>
                </a:lnTo>
                <a:lnTo>
                  <a:pt x="65188" y="31603"/>
                </a:lnTo>
                <a:lnTo>
                  <a:pt x="65188" y="29811"/>
                </a:lnTo>
                <a:lnTo>
                  <a:pt x="65094" y="30660"/>
                </a:lnTo>
                <a:lnTo>
                  <a:pt x="64905" y="28301"/>
                </a:lnTo>
                <a:lnTo>
                  <a:pt x="64811" y="25849"/>
                </a:lnTo>
                <a:lnTo>
                  <a:pt x="64716" y="23302"/>
                </a:lnTo>
                <a:lnTo>
                  <a:pt x="64622" y="20849"/>
                </a:lnTo>
                <a:lnTo>
                  <a:pt x="64811" y="22075"/>
                </a:lnTo>
                <a:lnTo>
                  <a:pt x="64811" y="20754"/>
                </a:lnTo>
                <a:lnTo>
                  <a:pt x="64811" y="18962"/>
                </a:lnTo>
                <a:lnTo>
                  <a:pt x="64811" y="18868"/>
                </a:lnTo>
                <a:lnTo>
                  <a:pt x="64716" y="17358"/>
                </a:lnTo>
                <a:lnTo>
                  <a:pt x="64811" y="18113"/>
                </a:lnTo>
                <a:lnTo>
                  <a:pt x="64999" y="16981"/>
                </a:lnTo>
                <a:lnTo>
                  <a:pt x="64905" y="15755"/>
                </a:lnTo>
                <a:lnTo>
                  <a:pt x="64811" y="14528"/>
                </a:lnTo>
                <a:lnTo>
                  <a:pt x="64716" y="13396"/>
                </a:lnTo>
                <a:lnTo>
                  <a:pt x="64622" y="13679"/>
                </a:lnTo>
                <a:lnTo>
                  <a:pt x="64551" y="13679"/>
                </a:lnTo>
                <a:lnTo>
                  <a:pt x="64622" y="13962"/>
                </a:lnTo>
                <a:lnTo>
                  <a:pt x="64716" y="15000"/>
                </a:lnTo>
                <a:lnTo>
                  <a:pt x="64528" y="14623"/>
                </a:lnTo>
                <a:lnTo>
                  <a:pt x="64528" y="15094"/>
                </a:lnTo>
                <a:lnTo>
                  <a:pt x="64339" y="12736"/>
                </a:lnTo>
                <a:lnTo>
                  <a:pt x="64150" y="11698"/>
                </a:lnTo>
                <a:lnTo>
                  <a:pt x="64056" y="11604"/>
                </a:lnTo>
                <a:lnTo>
                  <a:pt x="64056" y="11226"/>
                </a:lnTo>
                <a:lnTo>
                  <a:pt x="64245" y="10566"/>
                </a:lnTo>
                <a:lnTo>
                  <a:pt x="64245" y="9811"/>
                </a:lnTo>
                <a:lnTo>
                  <a:pt x="64245" y="9560"/>
                </a:lnTo>
                <a:lnTo>
                  <a:pt x="64433" y="10189"/>
                </a:lnTo>
                <a:lnTo>
                  <a:pt x="64622" y="11604"/>
                </a:lnTo>
                <a:lnTo>
                  <a:pt x="64811" y="13019"/>
                </a:lnTo>
                <a:lnTo>
                  <a:pt x="64905" y="14151"/>
                </a:lnTo>
                <a:lnTo>
                  <a:pt x="64905" y="12830"/>
                </a:lnTo>
                <a:lnTo>
                  <a:pt x="64811" y="11698"/>
                </a:lnTo>
                <a:lnTo>
                  <a:pt x="64528" y="9340"/>
                </a:lnTo>
                <a:lnTo>
                  <a:pt x="64433" y="9528"/>
                </a:lnTo>
                <a:lnTo>
                  <a:pt x="64433" y="9340"/>
                </a:lnTo>
                <a:lnTo>
                  <a:pt x="64245" y="8585"/>
                </a:lnTo>
                <a:lnTo>
                  <a:pt x="64150" y="7264"/>
                </a:lnTo>
                <a:lnTo>
                  <a:pt x="64056" y="9434"/>
                </a:lnTo>
                <a:lnTo>
                  <a:pt x="63773" y="8868"/>
                </a:lnTo>
                <a:lnTo>
                  <a:pt x="63679" y="7925"/>
                </a:lnTo>
                <a:lnTo>
                  <a:pt x="63584" y="6792"/>
                </a:lnTo>
                <a:lnTo>
                  <a:pt x="63490" y="5566"/>
                </a:lnTo>
                <a:lnTo>
                  <a:pt x="63490" y="1227"/>
                </a:lnTo>
                <a:lnTo>
                  <a:pt x="63490" y="661"/>
                </a:lnTo>
                <a:lnTo>
                  <a:pt x="63396" y="566"/>
                </a:lnTo>
                <a:lnTo>
                  <a:pt x="63207" y="378"/>
                </a:lnTo>
                <a:lnTo>
                  <a:pt x="62641" y="189"/>
                </a:lnTo>
                <a:lnTo>
                  <a:pt x="61792" y="95"/>
                </a:lnTo>
                <a:lnTo>
                  <a:pt x="60849" y="0"/>
                </a:lnTo>
                <a:close/>
              </a:path>
            </a:pathLst>
          </a:custGeom>
          <a:solidFill>
            <a:schemeClr val="tx2">
              <a:lumMod val="40000"/>
              <a:lumOff val="60000"/>
            </a:schemeClr>
          </a:solidFill>
          <a:ln>
            <a:noFill/>
          </a:ln>
        </p:spPr>
        <p:txBody>
          <a:bodyPr spcFirstLastPara="1" wrap="square" lIns="121900" tIns="121900" rIns="121900" bIns="121900" anchor="ctr" anchorCtr="0">
            <a:noAutofit/>
          </a:bodyPr>
          <a:lstStyle/>
          <a:p>
            <a:endParaRPr sz="2400"/>
          </a:p>
        </p:txBody>
      </p:sp>
      <p:sp>
        <p:nvSpPr>
          <p:cNvPr id="17" name="Google Shape;153;p21"/>
          <p:cNvSpPr txBox="1">
            <a:spLocks/>
          </p:cNvSpPr>
          <p:nvPr/>
        </p:nvSpPr>
        <p:spPr>
          <a:xfrm>
            <a:off x="1474118" y="4762714"/>
            <a:ext cx="3048000" cy="676888"/>
          </a:xfrm>
          <a:prstGeom prst="rect">
            <a:avLst/>
          </a:prstGeom>
          <a:solidFill>
            <a:schemeClr val="accent1">
              <a:lumMod val="60000"/>
              <a:lumOff val="40000"/>
              <a:alpha val="32690"/>
            </a:schemeClr>
          </a:solidFill>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133" i="1" dirty="0" err="1">
                <a:solidFill>
                  <a:schemeClr val="tx1"/>
                </a:solidFill>
              </a:rPr>
              <a:t>Mái</a:t>
            </a:r>
            <a:r>
              <a:rPr lang="en-US" sz="2133" i="1" dirty="0">
                <a:solidFill>
                  <a:schemeClr val="tx1"/>
                </a:solidFill>
              </a:rPr>
              <a:t> </a:t>
            </a:r>
            <a:r>
              <a:rPr lang="en-US" sz="2133" i="1" dirty="0" err="1">
                <a:solidFill>
                  <a:schemeClr val="tx1"/>
                </a:solidFill>
              </a:rPr>
              <a:t>ấm</a:t>
            </a:r>
            <a:r>
              <a:rPr lang="en-US" sz="2133" i="1" dirty="0">
                <a:solidFill>
                  <a:schemeClr val="tx1"/>
                </a:solidFill>
              </a:rPr>
              <a:t> </a:t>
            </a:r>
            <a:r>
              <a:rPr lang="en-US" sz="2133" i="1" dirty="0" err="1">
                <a:solidFill>
                  <a:schemeClr val="tx1"/>
                </a:solidFill>
              </a:rPr>
              <a:t>gia</a:t>
            </a:r>
            <a:r>
              <a:rPr lang="en-US" sz="2133" i="1" dirty="0">
                <a:solidFill>
                  <a:schemeClr val="tx1"/>
                </a:solidFill>
              </a:rPr>
              <a:t> </a:t>
            </a:r>
            <a:r>
              <a:rPr lang="en-US" sz="2133" i="1" dirty="0" err="1">
                <a:solidFill>
                  <a:schemeClr val="tx1"/>
                </a:solidFill>
              </a:rPr>
              <a:t>đình</a:t>
            </a:r>
            <a:endParaRPr lang="en-US" sz="2133" dirty="0">
              <a:solidFill>
                <a:schemeClr val="tx1"/>
              </a:solidFill>
            </a:endParaRPr>
          </a:p>
        </p:txBody>
      </p:sp>
      <p:sp>
        <p:nvSpPr>
          <p:cNvPr id="19" name="Google Shape;55;p11"/>
          <p:cNvSpPr/>
          <p:nvPr/>
        </p:nvSpPr>
        <p:spPr>
          <a:xfrm>
            <a:off x="1332259" y="4743664"/>
            <a:ext cx="3291460" cy="744963"/>
          </a:xfrm>
          <a:custGeom>
            <a:avLst/>
            <a:gdLst/>
            <a:ahLst/>
            <a:cxnLst/>
            <a:rect l="l" t="t" r="r" b="b"/>
            <a:pathLst>
              <a:path w="65189" h="62358" extrusionOk="0">
                <a:moveTo>
                  <a:pt x="40283" y="1525"/>
                </a:moveTo>
                <a:lnTo>
                  <a:pt x="40000" y="1541"/>
                </a:lnTo>
                <a:lnTo>
                  <a:pt x="40000" y="1541"/>
                </a:lnTo>
                <a:lnTo>
                  <a:pt x="39811" y="1604"/>
                </a:lnTo>
                <a:lnTo>
                  <a:pt x="40283" y="1525"/>
                </a:lnTo>
                <a:close/>
                <a:moveTo>
                  <a:pt x="22547" y="1793"/>
                </a:moveTo>
                <a:lnTo>
                  <a:pt x="22359" y="1887"/>
                </a:lnTo>
                <a:lnTo>
                  <a:pt x="21981" y="2359"/>
                </a:lnTo>
                <a:lnTo>
                  <a:pt x="24057" y="1981"/>
                </a:lnTo>
                <a:lnTo>
                  <a:pt x="23208" y="2076"/>
                </a:lnTo>
                <a:lnTo>
                  <a:pt x="22925" y="1981"/>
                </a:lnTo>
                <a:lnTo>
                  <a:pt x="22642" y="1887"/>
                </a:lnTo>
                <a:lnTo>
                  <a:pt x="22642" y="1793"/>
                </a:lnTo>
                <a:close/>
                <a:moveTo>
                  <a:pt x="64528" y="13585"/>
                </a:moveTo>
                <a:lnTo>
                  <a:pt x="64528" y="13679"/>
                </a:lnTo>
                <a:lnTo>
                  <a:pt x="64551" y="13679"/>
                </a:lnTo>
                <a:lnTo>
                  <a:pt x="64528" y="13585"/>
                </a:lnTo>
                <a:close/>
                <a:moveTo>
                  <a:pt x="33868" y="58678"/>
                </a:moveTo>
                <a:lnTo>
                  <a:pt x="34057" y="58772"/>
                </a:lnTo>
                <a:lnTo>
                  <a:pt x="34057" y="58772"/>
                </a:lnTo>
                <a:lnTo>
                  <a:pt x="33962" y="58678"/>
                </a:lnTo>
                <a:close/>
                <a:moveTo>
                  <a:pt x="30849" y="58678"/>
                </a:moveTo>
                <a:lnTo>
                  <a:pt x="30943" y="58772"/>
                </a:lnTo>
                <a:lnTo>
                  <a:pt x="30283" y="58867"/>
                </a:lnTo>
                <a:lnTo>
                  <a:pt x="30472" y="58772"/>
                </a:lnTo>
                <a:lnTo>
                  <a:pt x="30849" y="58678"/>
                </a:lnTo>
                <a:close/>
                <a:moveTo>
                  <a:pt x="32264" y="59056"/>
                </a:moveTo>
                <a:lnTo>
                  <a:pt x="33113" y="59244"/>
                </a:lnTo>
                <a:lnTo>
                  <a:pt x="31698" y="59339"/>
                </a:lnTo>
                <a:lnTo>
                  <a:pt x="31415" y="59339"/>
                </a:lnTo>
                <a:lnTo>
                  <a:pt x="32264" y="59056"/>
                </a:lnTo>
                <a:close/>
                <a:moveTo>
                  <a:pt x="60849" y="0"/>
                </a:moveTo>
                <a:lnTo>
                  <a:pt x="58679" y="95"/>
                </a:lnTo>
                <a:lnTo>
                  <a:pt x="56792" y="189"/>
                </a:lnTo>
                <a:lnTo>
                  <a:pt x="58584" y="378"/>
                </a:lnTo>
                <a:lnTo>
                  <a:pt x="58301" y="189"/>
                </a:lnTo>
                <a:lnTo>
                  <a:pt x="59151" y="378"/>
                </a:lnTo>
                <a:lnTo>
                  <a:pt x="58679" y="472"/>
                </a:lnTo>
                <a:lnTo>
                  <a:pt x="58018" y="472"/>
                </a:lnTo>
                <a:lnTo>
                  <a:pt x="56792" y="283"/>
                </a:lnTo>
                <a:lnTo>
                  <a:pt x="55943" y="283"/>
                </a:lnTo>
                <a:lnTo>
                  <a:pt x="54528" y="378"/>
                </a:lnTo>
                <a:lnTo>
                  <a:pt x="50660" y="378"/>
                </a:lnTo>
                <a:lnTo>
                  <a:pt x="48585" y="472"/>
                </a:lnTo>
                <a:lnTo>
                  <a:pt x="46226" y="472"/>
                </a:lnTo>
                <a:lnTo>
                  <a:pt x="43868" y="283"/>
                </a:lnTo>
                <a:lnTo>
                  <a:pt x="44056" y="472"/>
                </a:lnTo>
                <a:lnTo>
                  <a:pt x="44339" y="472"/>
                </a:lnTo>
                <a:lnTo>
                  <a:pt x="43396" y="661"/>
                </a:lnTo>
                <a:lnTo>
                  <a:pt x="42170" y="849"/>
                </a:lnTo>
                <a:lnTo>
                  <a:pt x="40849" y="755"/>
                </a:lnTo>
                <a:lnTo>
                  <a:pt x="40377" y="661"/>
                </a:lnTo>
                <a:lnTo>
                  <a:pt x="39906" y="566"/>
                </a:lnTo>
                <a:lnTo>
                  <a:pt x="39717" y="566"/>
                </a:lnTo>
                <a:lnTo>
                  <a:pt x="38207" y="661"/>
                </a:lnTo>
                <a:lnTo>
                  <a:pt x="36509" y="944"/>
                </a:lnTo>
                <a:lnTo>
                  <a:pt x="34906" y="1132"/>
                </a:lnTo>
                <a:lnTo>
                  <a:pt x="33585" y="1132"/>
                </a:lnTo>
                <a:lnTo>
                  <a:pt x="33962" y="1038"/>
                </a:lnTo>
                <a:lnTo>
                  <a:pt x="33774" y="944"/>
                </a:lnTo>
                <a:lnTo>
                  <a:pt x="33396" y="944"/>
                </a:lnTo>
                <a:lnTo>
                  <a:pt x="32453" y="1038"/>
                </a:lnTo>
                <a:lnTo>
                  <a:pt x="30283" y="1321"/>
                </a:lnTo>
                <a:lnTo>
                  <a:pt x="30472" y="1415"/>
                </a:lnTo>
                <a:lnTo>
                  <a:pt x="30566" y="1510"/>
                </a:lnTo>
                <a:lnTo>
                  <a:pt x="29151" y="1604"/>
                </a:lnTo>
                <a:lnTo>
                  <a:pt x="29057" y="1698"/>
                </a:lnTo>
                <a:lnTo>
                  <a:pt x="29717" y="1698"/>
                </a:lnTo>
                <a:lnTo>
                  <a:pt x="28208" y="1793"/>
                </a:lnTo>
                <a:lnTo>
                  <a:pt x="27547" y="1793"/>
                </a:lnTo>
                <a:lnTo>
                  <a:pt x="27642" y="1698"/>
                </a:lnTo>
                <a:lnTo>
                  <a:pt x="28585" y="1510"/>
                </a:lnTo>
                <a:lnTo>
                  <a:pt x="27736" y="1604"/>
                </a:lnTo>
                <a:lnTo>
                  <a:pt x="26887" y="1698"/>
                </a:lnTo>
                <a:lnTo>
                  <a:pt x="26038" y="1698"/>
                </a:lnTo>
                <a:lnTo>
                  <a:pt x="25189" y="1793"/>
                </a:lnTo>
                <a:lnTo>
                  <a:pt x="25189" y="1793"/>
                </a:lnTo>
                <a:lnTo>
                  <a:pt x="25755" y="1698"/>
                </a:lnTo>
                <a:lnTo>
                  <a:pt x="24906" y="1793"/>
                </a:lnTo>
                <a:lnTo>
                  <a:pt x="24057" y="1981"/>
                </a:lnTo>
                <a:lnTo>
                  <a:pt x="25094" y="1887"/>
                </a:lnTo>
                <a:lnTo>
                  <a:pt x="26132" y="1981"/>
                </a:lnTo>
                <a:lnTo>
                  <a:pt x="24906" y="2264"/>
                </a:lnTo>
                <a:lnTo>
                  <a:pt x="23585" y="2359"/>
                </a:lnTo>
                <a:lnTo>
                  <a:pt x="23585" y="2453"/>
                </a:lnTo>
                <a:lnTo>
                  <a:pt x="23585" y="2547"/>
                </a:lnTo>
                <a:lnTo>
                  <a:pt x="25566" y="2359"/>
                </a:lnTo>
                <a:lnTo>
                  <a:pt x="27547" y="2264"/>
                </a:lnTo>
                <a:lnTo>
                  <a:pt x="29434" y="1981"/>
                </a:lnTo>
                <a:lnTo>
                  <a:pt x="30377" y="1793"/>
                </a:lnTo>
                <a:lnTo>
                  <a:pt x="31321" y="1604"/>
                </a:lnTo>
                <a:lnTo>
                  <a:pt x="30472" y="1887"/>
                </a:lnTo>
                <a:lnTo>
                  <a:pt x="30660" y="1981"/>
                </a:lnTo>
                <a:lnTo>
                  <a:pt x="31038" y="2076"/>
                </a:lnTo>
                <a:lnTo>
                  <a:pt x="31981" y="2170"/>
                </a:lnTo>
                <a:lnTo>
                  <a:pt x="33302" y="2170"/>
                </a:lnTo>
                <a:lnTo>
                  <a:pt x="34717" y="2076"/>
                </a:lnTo>
                <a:lnTo>
                  <a:pt x="37075" y="1887"/>
                </a:lnTo>
                <a:lnTo>
                  <a:pt x="37830" y="1793"/>
                </a:lnTo>
                <a:lnTo>
                  <a:pt x="37924" y="1698"/>
                </a:lnTo>
                <a:lnTo>
                  <a:pt x="38868" y="1604"/>
                </a:lnTo>
                <a:lnTo>
                  <a:pt x="38962" y="1510"/>
                </a:lnTo>
                <a:lnTo>
                  <a:pt x="38868" y="1510"/>
                </a:lnTo>
                <a:lnTo>
                  <a:pt x="38113" y="1415"/>
                </a:lnTo>
                <a:lnTo>
                  <a:pt x="40000" y="1510"/>
                </a:lnTo>
                <a:lnTo>
                  <a:pt x="38868" y="1604"/>
                </a:lnTo>
                <a:lnTo>
                  <a:pt x="40000" y="1541"/>
                </a:lnTo>
                <a:lnTo>
                  <a:pt x="40000" y="1541"/>
                </a:lnTo>
                <a:lnTo>
                  <a:pt x="40094" y="1510"/>
                </a:lnTo>
                <a:lnTo>
                  <a:pt x="40377" y="1510"/>
                </a:lnTo>
                <a:lnTo>
                  <a:pt x="40283" y="1525"/>
                </a:lnTo>
                <a:lnTo>
                  <a:pt x="40283" y="1525"/>
                </a:lnTo>
                <a:lnTo>
                  <a:pt x="40566" y="1510"/>
                </a:lnTo>
                <a:lnTo>
                  <a:pt x="41509" y="1604"/>
                </a:lnTo>
                <a:lnTo>
                  <a:pt x="44151" y="1415"/>
                </a:lnTo>
                <a:lnTo>
                  <a:pt x="45000" y="1321"/>
                </a:lnTo>
                <a:lnTo>
                  <a:pt x="44434" y="1321"/>
                </a:lnTo>
                <a:lnTo>
                  <a:pt x="45188" y="1132"/>
                </a:lnTo>
                <a:lnTo>
                  <a:pt x="45660" y="1227"/>
                </a:lnTo>
                <a:lnTo>
                  <a:pt x="45755" y="1227"/>
                </a:lnTo>
                <a:lnTo>
                  <a:pt x="45755" y="1321"/>
                </a:lnTo>
                <a:lnTo>
                  <a:pt x="45377" y="1321"/>
                </a:lnTo>
                <a:lnTo>
                  <a:pt x="46038" y="1415"/>
                </a:lnTo>
                <a:lnTo>
                  <a:pt x="46792" y="1321"/>
                </a:lnTo>
                <a:lnTo>
                  <a:pt x="46792" y="1227"/>
                </a:lnTo>
                <a:lnTo>
                  <a:pt x="46981" y="1321"/>
                </a:lnTo>
                <a:lnTo>
                  <a:pt x="47547" y="1321"/>
                </a:lnTo>
                <a:lnTo>
                  <a:pt x="47358" y="1510"/>
                </a:lnTo>
                <a:lnTo>
                  <a:pt x="46981" y="1510"/>
                </a:lnTo>
                <a:lnTo>
                  <a:pt x="46792" y="1415"/>
                </a:lnTo>
                <a:lnTo>
                  <a:pt x="43868" y="1698"/>
                </a:lnTo>
                <a:lnTo>
                  <a:pt x="45566" y="1698"/>
                </a:lnTo>
                <a:lnTo>
                  <a:pt x="47264" y="1604"/>
                </a:lnTo>
                <a:lnTo>
                  <a:pt x="50566" y="1321"/>
                </a:lnTo>
                <a:lnTo>
                  <a:pt x="52169" y="1227"/>
                </a:lnTo>
                <a:lnTo>
                  <a:pt x="55471" y="1227"/>
                </a:lnTo>
                <a:lnTo>
                  <a:pt x="57075" y="1415"/>
                </a:lnTo>
                <a:lnTo>
                  <a:pt x="56603" y="1321"/>
                </a:lnTo>
                <a:lnTo>
                  <a:pt x="56509" y="1227"/>
                </a:lnTo>
                <a:lnTo>
                  <a:pt x="57264" y="1132"/>
                </a:lnTo>
                <a:lnTo>
                  <a:pt x="58396" y="1227"/>
                </a:lnTo>
                <a:lnTo>
                  <a:pt x="58773" y="1227"/>
                </a:lnTo>
                <a:lnTo>
                  <a:pt x="58962" y="1321"/>
                </a:lnTo>
                <a:lnTo>
                  <a:pt x="59905" y="1321"/>
                </a:lnTo>
                <a:lnTo>
                  <a:pt x="61037" y="1510"/>
                </a:lnTo>
                <a:lnTo>
                  <a:pt x="61603" y="1698"/>
                </a:lnTo>
                <a:lnTo>
                  <a:pt x="62075" y="1887"/>
                </a:lnTo>
                <a:lnTo>
                  <a:pt x="62452" y="2076"/>
                </a:lnTo>
                <a:lnTo>
                  <a:pt x="62547" y="2359"/>
                </a:lnTo>
                <a:lnTo>
                  <a:pt x="62641" y="4528"/>
                </a:lnTo>
                <a:lnTo>
                  <a:pt x="62641" y="8113"/>
                </a:lnTo>
                <a:lnTo>
                  <a:pt x="62547" y="17547"/>
                </a:lnTo>
                <a:lnTo>
                  <a:pt x="62547" y="22547"/>
                </a:lnTo>
                <a:lnTo>
                  <a:pt x="62641" y="27075"/>
                </a:lnTo>
                <a:lnTo>
                  <a:pt x="62830" y="30849"/>
                </a:lnTo>
                <a:lnTo>
                  <a:pt x="62924" y="32169"/>
                </a:lnTo>
                <a:lnTo>
                  <a:pt x="63113" y="33207"/>
                </a:lnTo>
                <a:lnTo>
                  <a:pt x="63113" y="34528"/>
                </a:lnTo>
                <a:lnTo>
                  <a:pt x="63207" y="35943"/>
                </a:lnTo>
                <a:lnTo>
                  <a:pt x="63207" y="36886"/>
                </a:lnTo>
                <a:lnTo>
                  <a:pt x="63113" y="38396"/>
                </a:lnTo>
                <a:lnTo>
                  <a:pt x="62830" y="42358"/>
                </a:lnTo>
                <a:lnTo>
                  <a:pt x="62547" y="46509"/>
                </a:lnTo>
                <a:lnTo>
                  <a:pt x="62452" y="48207"/>
                </a:lnTo>
                <a:lnTo>
                  <a:pt x="62547" y="49527"/>
                </a:lnTo>
                <a:lnTo>
                  <a:pt x="62547" y="51131"/>
                </a:lnTo>
                <a:lnTo>
                  <a:pt x="62547" y="52735"/>
                </a:lnTo>
                <a:lnTo>
                  <a:pt x="62358" y="53584"/>
                </a:lnTo>
                <a:lnTo>
                  <a:pt x="62264" y="54339"/>
                </a:lnTo>
                <a:lnTo>
                  <a:pt x="61981" y="55093"/>
                </a:lnTo>
                <a:lnTo>
                  <a:pt x="61603" y="55754"/>
                </a:lnTo>
                <a:lnTo>
                  <a:pt x="61792" y="55754"/>
                </a:lnTo>
                <a:lnTo>
                  <a:pt x="61886" y="55565"/>
                </a:lnTo>
                <a:lnTo>
                  <a:pt x="62169" y="55376"/>
                </a:lnTo>
                <a:lnTo>
                  <a:pt x="62264" y="55565"/>
                </a:lnTo>
                <a:lnTo>
                  <a:pt x="62169" y="55754"/>
                </a:lnTo>
                <a:lnTo>
                  <a:pt x="61981" y="56225"/>
                </a:lnTo>
                <a:lnTo>
                  <a:pt x="61792" y="56037"/>
                </a:lnTo>
                <a:lnTo>
                  <a:pt x="61509" y="55754"/>
                </a:lnTo>
                <a:lnTo>
                  <a:pt x="61603" y="55942"/>
                </a:lnTo>
                <a:lnTo>
                  <a:pt x="61509" y="55942"/>
                </a:lnTo>
                <a:lnTo>
                  <a:pt x="61603" y="56037"/>
                </a:lnTo>
                <a:lnTo>
                  <a:pt x="60094" y="56320"/>
                </a:lnTo>
                <a:lnTo>
                  <a:pt x="58773" y="56414"/>
                </a:lnTo>
                <a:lnTo>
                  <a:pt x="57547" y="56508"/>
                </a:lnTo>
                <a:lnTo>
                  <a:pt x="56415" y="56508"/>
                </a:lnTo>
                <a:lnTo>
                  <a:pt x="56698" y="56320"/>
                </a:lnTo>
                <a:lnTo>
                  <a:pt x="56698" y="56320"/>
                </a:lnTo>
                <a:lnTo>
                  <a:pt x="56037" y="56508"/>
                </a:lnTo>
                <a:lnTo>
                  <a:pt x="54811" y="56886"/>
                </a:lnTo>
                <a:lnTo>
                  <a:pt x="53679" y="57074"/>
                </a:lnTo>
                <a:lnTo>
                  <a:pt x="53868" y="56791"/>
                </a:lnTo>
                <a:lnTo>
                  <a:pt x="54245" y="56697"/>
                </a:lnTo>
                <a:lnTo>
                  <a:pt x="53019" y="56886"/>
                </a:lnTo>
                <a:lnTo>
                  <a:pt x="51698" y="56980"/>
                </a:lnTo>
                <a:lnTo>
                  <a:pt x="50943" y="57074"/>
                </a:lnTo>
                <a:lnTo>
                  <a:pt x="51132" y="57169"/>
                </a:lnTo>
                <a:lnTo>
                  <a:pt x="48962" y="57452"/>
                </a:lnTo>
                <a:lnTo>
                  <a:pt x="48962" y="57357"/>
                </a:lnTo>
                <a:lnTo>
                  <a:pt x="48019" y="57452"/>
                </a:lnTo>
                <a:lnTo>
                  <a:pt x="47641" y="57452"/>
                </a:lnTo>
                <a:lnTo>
                  <a:pt x="46604" y="57546"/>
                </a:lnTo>
                <a:lnTo>
                  <a:pt x="44717" y="57546"/>
                </a:lnTo>
                <a:lnTo>
                  <a:pt x="44339" y="57452"/>
                </a:lnTo>
                <a:lnTo>
                  <a:pt x="45000" y="57263"/>
                </a:lnTo>
                <a:lnTo>
                  <a:pt x="40000" y="57829"/>
                </a:lnTo>
                <a:lnTo>
                  <a:pt x="38019" y="58206"/>
                </a:lnTo>
                <a:lnTo>
                  <a:pt x="37547" y="58018"/>
                </a:lnTo>
                <a:lnTo>
                  <a:pt x="37075" y="58018"/>
                </a:lnTo>
                <a:lnTo>
                  <a:pt x="36698" y="58112"/>
                </a:lnTo>
                <a:lnTo>
                  <a:pt x="36415" y="58301"/>
                </a:lnTo>
                <a:lnTo>
                  <a:pt x="36038" y="58301"/>
                </a:lnTo>
                <a:lnTo>
                  <a:pt x="36038" y="58395"/>
                </a:lnTo>
                <a:lnTo>
                  <a:pt x="36321" y="58395"/>
                </a:lnTo>
                <a:lnTo>
                  <a:pt x="36132" y="58678"/>
                </a:lnTo>
                <a:lnTo>
                  <a:pt x="37075" y="58678"/>
                </a:lnTo>
                <a:lnTo>
                  <a:pt x="37830" y="58584"/>
                </a:lnTo>
                <a:lnTo>
                  <a:pt x="38585" y="58489"/>
                </a:lnTo>
                <a:lnTo>
                  <a:pt x="39434" y="58489"/>
                </a:lnTo>
                <a:lnTo>
                  <a:pt x="38585" y="58867"/>
                </a:lnTo>
                <a:lnTo>
                  <a:pt x="37358" y="59244"/>
                </a:lnTo>
                <a:lnTo>
                  <a:pt x="36792" y="59339"/>
                </a:lnTo>
                <a:lnTo>
                  <a:pt x="36226" y="59339"/>
                </a:lnTo>
                <a:lnTo>
                  <a:pt x="35755" y="59244"/>
                </a:lnTo>
                <a:lnTo>
                  <a:pt x="35566" y="59056"/>
                </a:lnTo>
                <a:lnTo>
                  <a:pt x="35472" y="58867"/>
                </a:lnTo>
                <a:lnTo>
                  <a:pt x="36509" y="58772"/>
                </a:lnTo>
                <a:lnTo>
                  <a:pt x="35377" y="58678"/>
                </a:lnTo>
                <a:lnTo>
                  <a:pt x="34151" y="58772"/>
                </a:lnTo>
                <a:lnTo>
                  <a:pt x="34057" y="58772"/>
                </a:lnTo>
                <a:lnTo>
                  <a:pt x="33208" y="58961"/>
                </a:lnTo>
                <a:lnTo>
                  <a:pt x="32264" y="59056"/>
                </a:lnTo>
                <a:lnTo>
                  <a:pt x="32264" y="59056"/>
                </a:lnTo>
                <a:lnTo>
                  <a:pt x="33113" y="58867"/>
                </a:lnTo>
                <a:lnTo>
                  <a:pt x="31887" y="58489"/>
                </a:lnTo>
                <a:lnTo>
                  <a:pt x="31132" y="58395"/>
                </a:lnTo>
                <a:lnTo>
                  <a:pt x="31038" y="58301"/>
                </a:lnTo>
                <a:lnTo>
                  <a:pt x="31132" y="58301"/>
                </a:lnTo>
                <a:lnTo>
                  <a:pt x="31509" y="58206"/>
                </a:lnTo>
                <a:lnTo>
                  <a:pt x="30660" y="58206"/>
                </a:lnTo>
                <a:lnTo>
                  <a:pt x="30283" y="58301"/>
                </a:lnTo>
                <a:lnTo>
                  <a:pt x="29906" y="58489"/>
                </a:lnTo>
                <a:lnTo>
                  <a:pt x="29151" y="58678"/>
                </a:lnTo>
                <a:lnTo>
                  <a:pt x="29340" y="58584"/>
                </a:lnTo>
                <a:lnTo>
                  <a:pt x="29434" y="58395"/>
                </a:lnTo>
                <a:lnTo>
                  <a:pt x="29434" y="58395"/>
                </a:lnTo>
                <a:lnTo>
                  <a:pt x="28585" y="58489"/>
                </a:lnTo>
                <a:lnTo>
                  <a:pt x="28491" y="58584"/>
                </a:lnTo>
                <a:lnTo>
                  <a:pt x="28396" y="58678"/>
                </a:lnTo>
                <a:lnTo>
                  <a:pt x="27736" y="58867"/>
                </a:lnTo>
                <a:lnTo>
                  <a:pt x="25660" y="59150"/>
                </a:lnTo>
                <a:lnTo>
                  <a:pt x="22170" y="59622"/>
                </a:lnTo>
                <a:lnTo>
                  <a:pt x="22359" y="59527"/>
                </a:lnTo>
                <a:lnTo>
                  <a:pt x="22359" y="59433"/>
                </a:lnTo>
                <a:lnTo>
                  <a:pt x="22264" y="59433"/>
                </a:lnTo>
                <a:lnTo>
                  <a:pt x="22453" y="59244"/>
                </a:lnTo>
                <a:lnTo>
                  <a:pt x="22453" y="59056"/>
                </a:lnTo>
                <a:lnTo>
                  <a:pt x="21132" y="59339"/>
                </a:lnTo>
                <a:lnTo>
                  <a:pt x="19246" y="59716"/>
                </a:lnTo>
                <a:lnTo>
                  <a:pt x="18208" y="59810"/>
                </a:lnTo>
                <a:lnTo>
                  <a:pt x="17264" y="59905"/>
                </a:lnTo>
                <a:lnTo>
                  <a:pt x="16415" y="59905"/>
                </a:lnTo>
                <a:lnTo>
                  <a:pt x="15849" y="59810"/>
                </a:lnTo>
                <a:lnTo>
                  <a:pt x="14246" y="59810"/>
                </a:lnTo>
                <a:lnTo>
                  <a:pt x="11981" y="59999"/>
                </a:lnTo>
                <a:lnTo>
                  <a:pt x="11981" y="59999"/>
                </a:lnTo>
                <a:lnTo>
                  <a:pt x="12359" y="59905"/>
                </a:lnTo>
                <a:lnTo>
                  <a:pt x="12736" y="59716"/>
                </a:lnTo>
                <a:lnTo>
                  <a:pt x="11415" y="59905"/>
                </a:lnTo>
                <a:lnTo>
                  <a:pt x="10000" y="60093"/>
                </a:lnTo>
                <a:lnTo>
                  <a:pt x="7076" y="60188"/>
                </a:lnTo>
                <a:lnTo>
                  <a:pt x="4151" y="60376"/>
                </a:lnTo>
                <a:lnTo>
                  <a:pt x="2831" y="60471"/>
                </a:lnTo>
                <a:lnTo>
                  <a:pt x="1604" y="60659"/>
                </a:lnTo>
                <a:lnTo>
                  <a:pt x="1227" y="59244"/>
                </a:lnTo>
                <a:lnTo>
                  <a:pt x="1038" y="57735"/>
                </a:lnTo>
                <a:lnTo>
                  <a:pt x="850" y="56131"/>
                </a:lnTo>
                <a:lnTo>
                  <a:pt x="755" y="54433"/>
                </a:lnTo>
                <a:lnTo>
                  <a:pt x="755" y="52735"/>
                </a:lnTo>
                <a:lnTo>
                  <a:pt x="755" y="50942"/>
                </a:lnTo>
                <a:lnTo>
                  <a:pt x="1038" y="47263"/>
                </a:lnTo>
                <a:lnTo>
                  <a:pt x="1321" y="43678"/>
                </a:lnTo>
                <a:lnTo>
                  <a:pt x="1699" y="39999"/>
                </a:lnTo>
                <a:lnTo>
                  <a:pt x="2453" y="33301"/>
                </a:lnTo>
                <a:lnTo>
                  <a:pt x="2548" y="33962"/>
                </a:lnTo>
                <a:lnTo>
                  <a:pt x="2642" y="34622"/>
                </a:lnTo>
                <a:lnTo>
                  <a:pt x="2642" y="33018"/>
                </a:lnTo>
                <a:lnTo>
                  <a:pt x="2551" y="32287"/>
                </a:lnTo>
                <a:lnTo>
                  <a:pt x="2642" y="30000"/>
                </a:lnTo>
                <a:lnTo>
                  <a:pt x="2453" y="30377"/>
                </a:lnTo>
                <a:lnTo>
                  <a:pt x="2453" y="29245"/>
                </a:lnTo>
                <a:lnTo>
                  <a:pt x="2453" y="27830"/>
                </a:lnTo>
                <a:lnTo>
                  <a:pt x="2642" y="28301"/>
                </a:lnTo>
                <a:lnTo>
                  <a:pt x="2736" y="28018"/>
                </a:lnTo>
                <a:lnTo>
                  <a:pt x="2831" y="28018"/>
                </a:lnTo>
                <a:lnTo>
                  <a:pt x="2925" y="28207"/>
                </a:lnTo>
                <a:lnTo>
                  <a:pt x="3019" y="26415"/>
                </a:lnTo>
                <a:lnTo>
                  <a:pt x="3019" y="24811"/>
                </a:lnTo>
                <a:lnTo>
                  <a:pt x="3019" y="23113"/>
                </a:lnTo>
                <a:lnTo>
                  <a:pt x="3019" y="22170"/>
                </a:lnTo>
                <a:lnTo>
                  <a:pt x="3208" y="21320"/>
                </a:lnTo>
                <a:lnTo>
                  <a:pt x="3302" y="19528"/>
                </a:lnTo>
                <a:lnTo>
                  <a:pt x="3302" y="17641"/>
                </a:lnTo>
                <a:lnTo>
                  <a:pt x="3302" y="16887"/>
                </a:lnTo>
                <a:lnTo>
                  <a:pt x="3208" y="16321"/>
                </a:lnTo>
                <a:lnTo>
                  <a:pt x="3397" y="16415"/>
                </a:lnTo>
                <a:lnTo>
                  <a:pt x="3585" y="11981"/>
                </a:lnTo>
                <a:lnTo>
                  <a:pt x="3680" y="11415"/>
                </a:lnTo>
                <a:lnTo>
                  <a:pt x="3680" y="11698"/>
                </a:lnTo>
                <a:lnTo>
                  <a:pt x="3774" y="11132"/>
                </a:lnTo>
                <a:lnTo>
                  <a:pt x="3868" y="10660"/>
                </a:lnTo>
                <a:lnTo>
                  <a:pt x="3774" y="10094"/>
                </a:lnTo>
                <a:lnTo>
                  <a:pt x="3680" y="9623"/>
                </a:lnTo>
                <a:lnTo>
                  <a:pt x="3774" y="9434"/>
                </a:lnTo>
                <a:lnTo>
                  <a:pt x="3868" y="9245"/>
                </a:lnTo>
                <a:lnTo>
                  <a:pt x="4057" y="8491"/>
                </a:lnTo>
                <a:lnTo>
                  <a:pt x="4340" y="6321"/>
                </a:lnTo>
                <a:lnTo>
                  <a:pt x="4623" y="2264"/>
                </a:lnTo>
                <a:lnTo>
                  <a:pt x="3491" y="7170"/>
                </a:lnTo>
                <a:lnTo>
                  <a:pt x="2925" y="9906"/>
                </a:lnTo>
                <a:lnTo>
                  <a:pt x="2359" y="12736"/>
                </a:lnTo>
                <a:lnTo>
                  <a:pt x="1982" y="15377"/>
                </a:lnTo>
                <a:lnTo>
                  <a:pt x="1699" y="17830"/>
                </a:lnTo>
                <a:lnTo>
                  <a:pt x="1510" y="19905"/>
                </a:lnTo>
                <a:lnTo>
                  <a:pt x="1604" y="20754"/>
                </a:lnTo>
                <a:lnTo>
                  <a:pt x="1699" y="21509"/>
                </a:lnTo>
                <a:lnTo>
                  <a:pt x="1321" y="22453"/>
                </a:lnTo>
                <a:lnTo>
                  <a:pt x="1133" y="23585"/>
                </a:lnTo>
                <a:lnTo>
                  <a:pt x="1038" y="24905"/>
                </a:lnTo>
                <a:lnTo>
                  <a:pt x="1038" y="26226"/>
                </a:lnTo>
                <a:lnTo>
                  <a:pt x="1038" y="28962"/>
                </a:lnTo>
                <a:lnTo>
                  <a:pt x="1038" y="31415"/>
                </a:lnTo>
                <a:lnTo>
                  <a:pt x="661" y="40188"/>
                </a:lnTo>
                <a:lnTo>
                  <a:pt x="472" y="44999"/>
                </a:lnTo>
                <a:lnTo>
                  <a:pt x="378" y="49622"/>
                </a:lnTo>
                <a:lnTo>
                  <a:pt x="472" y="51603"/>
                </a:lnTo>
                <a:lnTo>
                  <a:pt x="378" y="53961"/>
                </a:lnTo>
                <a:lnTo>
                  <a:pt x="189" y="53301"/>
                </a:lnTo>
                <a:lnTo>
                  <a:pt x="95" y="52641"/>
                </a:lnTo>
                <a:lnTo>
                  <a:pt x="189" y="53867"/>
                </a:lnTo>
                <a:lnTo>
                  <a:pt x="189" y="55093"/>
                </a:lnTo>
                <a:lnTo>
                  <a:pt x="378" y="55188"/>
                </a:lnTo>
                <a:lnTo>
                  <a:pt x="284" y="56508"/>
                </a:lnTo>
                <a:lnTo>
                  <a:pt x="95" y="54905"/>
                </a:lnTo>
                <a:lnTo>
                  <a:pt x="1" y="58489"/>
                </a:lnTo>
                <a:lnTo>
                  <a:pt x="1" y="62357"/>
                </a:lnTo>
                <a:lnTo>
                  <a:pt x="6038" y="61886"/>
                </a:lnTo>
                <a:lnTo>
                  <a:pt x="8963" y="61697"/>
                </a:lnTo>
                <a:lnTo>
                  <a:pt x="11698" y="61603"/>
                </a:lnTo>
                <a:lnTo>
                  <a:pt x="11698" y="61414"/>
                </a:lnTo>
                <a:lnTo>
                  <a:pt x="11887" y="61225"/>
                </a:lnTo>
                <a:lnTo>
                  <a:pt x="12264" y="61225"/>
                </a:lnTo>
                <a:lnTo>
                  <a:pt x="12548" y="61320"/>
                </a:lnTo>
                <a:lnTo>
                  <a:pt x="12736" y="61414"/>
                </a:lnTo>
                <a:lnTo>
                  <a:pt x="12642" y="61320"/>
                </a:lnTo>
                <a:lnTo>
                  <a:pt x="13302" y="61508"/>
                </a:lnTo>
                <a:lnTo>
                  <a:pt x="13302" y="61508"/>
                </a:lnTo>
                <a:lnTo>
                  <a:pt x="12736" y="61414"/>
                </a:lnTo>
                <a:lnTo>
                  <a:pt x="13019" y="61508"/>
                </a:lnTo>
                <a:lnTo>
                  <a:pt x="12736" y="61603"/>
                </a:lnTo>
                <a:lnTo>
                  <a:pt x="12831" y="61697"/>
                </a:lnTo>
                <a:lnTo>
                  <a:pt x="14246" y="61508"/>
                </a:lnTo>
                <a:lnTo>
                  <a:pt x="13491" y="61508"/>
                </a:lnTo>
                <a:lnTo>
                  <a:pt x="14717" y="61225"/>
                </a:lnTo>
                <a:lnTo>
                  <a:pt x="16038" y="61131"/>
                </a:lnTo>
                <a:lnTo>
                  <a:pt x="18962" y="61131"/>
                </a:lnTo>
                <a:lnTo>
                  <a:pt x="19151" y="61225"/>
                </a:lnTo>
                <a:lnTo>
                  <a:pt x="19623" y="61320"/>
                </a:lnTo>
                <a:lnTo>
                  <a:pt x="21227" y="61320"/>
                </a:lnTo>
                <a:lnTo>
                  <a:pt x="23302" y="61225"/>
                </a:lnTo>
                <a:lnTo>
                  <a:pt x="24245" y="61131"/>
                </a:lnTo>
                <a:lnTo>
                  <a:pt x="25094" y="60942"/>
                </a:lnTo>
                <a:lnTo>
                  <a:pt x="28868" y="60848"/>
                </a:lnTo>
                <a:lnTo>
                  <a:pt x="32642" y="60659"/>
                </a:lnTo>
                <a:lnTo>
                  <a:pt x="36415" y="60376"/>
                </a:lnTo>
                <a:lnTo>
                  <a:pt x="40283" y="60093"/>
                </a:lnTo>
                <a:lnTo>
                  <a:pt x="47830" y="59339"/>
                </a:lnTo>
                <a:lnTo>
                  <a:pt x="55377" y="58678"/>
                </a:lnTo>
                <a:lnTo>
                  <a:pt x="61037" y="58678"/>
                </a:lnTo>
                <a:lnTo>
                  <a:pt x="62264" y="58584"/>
                </a:lnTo>
                <a:lnTo>
                  <a:pt x="63207" y="58395"/>
                </a:lnTo>
                <a:lnTo>
                  <a:pt x="63490" y="58206"/>
                </a:lnTo>
                <a:lnTo>
                  <a:pt x="63773" y="58018"/>
                </a:lnTo>
                <a:lnTo>
                  <a:pt x="63962" y="57735"/>
                </a:lnTo>
                <a:lnTo>
                  <a:pt x="64150" y="57357"/>
                </a:lnTo>
                <a:lnTo>
                  <a:pt x="64339" y="56225"/>
                </a:lnTo>
                <a:lnTo>
                  <a:pt x="64528" y="54716"/>
                </a:lnTo>
                <a:lnTo>
                  <a:pt x="64528" y="53018"/>
                </a:lnTo>
                <a:lnTo>
                  <a:pt x="64622" y="49810"/>
                </a:lnTo>
                <a:lnTo>
                  <a:pt x="64622" y="47546"/>
                </a:lnTo>
                <a:lnTo>
                  <a:pt x="64905" y="40848"/>
                </a:lnTo>
                <a:lnTo>
                  <a:pt x="64999" y="36320"/>
                </a:lnTo>
                <a:lnTo>
                  <a:pt x="65094" y="33301"/>
                </a:lnTo>
                <a:lnTo>
                  <a:pt x="65188" y="33396"/>
                </a:lnTo>
                <a:lnTo>
                  <a:pt x="65188" y="31603"/>
                </a:lnTo>
                <a:lnTo>
                  <a:pt x="65188" y="29811"/>
                </a:lnTo>
                <a:lnTo>
                  <a:pt x="65094" y="30660"/>
                </a:lnTo>
                <a:lnTo>
                  <a:pt x="64905" y="28301"/>
                </a:lnTo>
                <a:lnTo>
                  <a:pt x="64811" y="25849"/>
                </a:lnTo>
                <a:lnTo>
                  <a:pt x="64716" y="23302"/>
                </a:lnTo>
                <a:lnTo>
                  <a:pt x="64622" y="20849"/>
                </a:lnTo>
                <a:lnTo>
                  <a:pt x="64811" y="22075"/>
                </a:lnTo>
                <a:lnTo>
                  <a:pt x="64811" y="20754"/>
                </a:lnTo>
                <a:lnTo>
                  <a:pt x="64811" y="18962"/>
                </a:lnTo>
                <a:lnTo>
                  <a:pt x="64811" y="18868"/>
                </a:lnTo>
                <a:lnTo>
                  <a:pt x="64716" y="17358"/>
                </a:lnTo>
                <a:lnTo>
                  <a:pt x="64811" y="18113"/>
                </a:lnTo>
                <a:lnTo>
                  <a:pt x="64999" y="16981"/>
                </a:lnTo>
                <a:lnTo>
                  <a:pt x="64905" y="15755"/>
                </a:lnTo>
                <a:lnTo>
                  <a:pt x="64811" y="14528"/>
                </a:lnTo>
                <a:lnTo>
                  <a:pt x="64716" y="13396"/>
                </a:lnTo>
                <a:lnTo>
                  <a:pt x="64622" y="13679"/>
                </a:lnTo>
                <a:lnTo>
                  <a:pt x="64551" y="13679"/>
                </a:lnTo>
                <a:lnTo>
                  <a:pt x="64622" y="13962"/>
                </a:lnTo>
                <a:lnTo>
                  <a:pt x="64716" y="15000"/>
                </a:lnTo>
                <a:lnTo>
                  <a:pt x="64528" y="14623"/>
                </a:lnTo>
                <a:lnTo>
                  <a:pt x="64528" y="15094"/>
                </a:lnTo>
                <a:lnTo>
                  <a:pt x="64339" y="12736"/>
                </a:lnTo>
                <a:lnTo>
                  <a:pt x="64150" y="11698"/>
                </a:lnTo>
                <a:lnTo>
                  <a:pt x="64056" y="11604"/>
                </a:lnTo>
                <a:lnTo>
                  <a:pt x="64056" y="11226"/>
                </a:lnTo>
                <a:lnTo>
                  <a:pt x="64245" y="10566"/>
                </a:lnTo>
                <a:lnTo>
                  <a:pt x="64245" y="9811"/>
                </a:lnTo>
                <a:lnTo>
                  <a:pt x="64245" y="9560"/>
                </a:lnTo>
                <a:lnTo>
                  <a:pt x="64433" y="10189"/>
                </a:lnTo>
                <a:lnTo>
                  <a:pt x="64622" y="11604"/>
                </a:lnTo>
                <a:lnTo>
                  <a:pt x="64811" y="13019"/>
                </a:lnTo>
                <a:lnTo>
                  <a:pt x="64905" y="14151"/>
                </a:lnTo>
                <a:lnTo>
                  <a:pt x="64905" y="12830"/>
                </a:lnTo>
                <a:lnTo>
                  <a:pt x="64811" y="11698"/>
                </a:lnTo>
                <a:lnTo>
                  <a:pt x="64528" y="9340"/>
                </a:lnTo>
                <a:lnTo>
                  <a:pt x="64433" y="9528"/>
                </a:lnTo>
                <a:lnTo>
                  <a:pt x="64433" y="9340"/>
                </a:lnTo>
                <a:lnTo>
                  <a:pt x="64245" y="8585"/>
                </a:lnTo>
                <a:lnTo>
                  <a:pt x="64150" y="7264"/>
                </a:lnTo>
                <a:lnTo>
                  <a:pt x="64056" y="9434"/>
                </a:lnTo>
                <a:lnTo>
                  <a:pt x="63773" y="8868"/>
                </a:lnTo>
                <a:lnTo>
                  <a:pt x="63679" y="7925"/>
                </a:lnTo>
                <a:lnTo>
                  <a:pt x="63584" y="6792"/>
                </a:lnTo>
                <a:lnTo>
                  <a:pt x="63490" y="5566"/>
                </a:lnTo>
                <a:lnTo>
                  <a:pt x="63490" y="1227"/>
                </a:lnTo>
                <a:lnTo>
                  <a:pt x="63490" y="661"/>
                </a:lnTo>
                <a:lnTo>
                  <a:pt x="63396" y="566"/>
                </a:lnTo>
                <a:lnTo>
                  <a:pt x="63207" y="378"/>
                </a:lnTo>
                <a:lnTo>
                  <a:pt x="62641" y="189"/>
                </a:lnTo>
                <a:lnTo>
                  <a:pt x="61792" y="95"/>
                </a:lnTo>
                <a:lnTo>
                  <a:pt x="60849" y="0"/>
                </a:lnTo>
                <a:close/>
              </a:path>
            </a:pathLst>
          </a:custGeom>
          <a:solidFill>
            <a:schemeClr val="tx2">
              <a:lumMod val="40000"/>
              <a:lumOff val="60000"/>
            </a:schemeClr>
          </a:solidFill>
          <a:ln>
            <a:noFill/>
          </a:ln>
        </p:spPr>
        <p:txBody>
          <a:bodyPr spcFirstLastPara="1" wrap="square" lIns="121900" tIns="121900" rIns="121900" bIns="121900" anchor="ctr" anchorCtr="0">
            <a:noAutofit/>
          </a:bodyPr>
          <a:lstStyle/>
          <a:p>
            <a:endParaRPr sz="2400"/>
          </a:p>
        </p:txBody>
      </p:sp>
      <p:sp>
        <p:nvSpPr>
          <p:cNvPr id="20" name="Google Shape;153;p21"/>
          <p:cNvSpPr txBox="1">
            <a:spLocks/>
          </p:cNvSpPr>
          <p:nvPr/>
        </p:nvSpPr>
        <p:spPr>
          <a:xfrm>
            <a:off x="5156475" y="2333531"/>
            <a:ext cx="3048000" cy="676888"/>
          </a:xfrm>
          <a:prstGeom prst="rect">
            <a:avLst/>
          </a:prstGeom>
          <a:solidFill>
            <a:schemeClr val="accent4">
              <a:lumMod val="40000"/>
              <a:lumOff val="60000"/>
              <a:alpha val="32690"/>
            </a:schemeClr>
          </a:solidFill>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133" i="1">
                <a:solidFill>
                  <a:schemeClr val="tx1"/>
                </a:solidFill>
              </a:rPr>
              <a:t>Vẻ đẹp quanh em</a:t>
            </a:r>
            <a:endParaRPr lang="en-US" sz="2133">
              <a:solidFill>
                <a:schemeClr val="tx1"/>
              </a:solidFill>
            </a:endParaRPr>
          </a:p>
        </p:txBody>
      </p:sp>
      <p:sp>
        <p:nvSpPr>
          <p:cNvPr id="22" name="Google Shape;55;p11"/>
          <p:cNvSpPr/>
          <p:nvPr/>
        </p:nvSpPr>
        <p:spPr>
          <a:xfrm>
            <a:off x="5014616" y="2283358"/>
            <a:ext cx="3291460" cy="744963"/>
          </a:xfrm>
          <a:custGeom>
            <a:avLst/>
            <a:gdLst/>
            <a:ahLst/>
            <a:cxnLst/>
            <a:rect l="l" t="t" r="r" b="b"/>
            <a:pathLst>
              <a:path w="65189" h="62358" extrusionOk="0">
                <a:moveTo>
                  <a:pt x="40283" y="1525"/>
                </a:moveTo>
                <a:lnTo>
                  <a:pt x="40000" y="1541"/>
                </a:lnTo>
                <a:lnTo>
                  <a:pt x="40000" y="1541"/>
                </a:lnTo>
                <a:lnTo>
                  <a:pt x="39811" y="1604"/>
                </a:lnTo>
                <a:lnTo>
                  <a:pt x="40283" y="1525"/>
                </a:lnTo>
                <a:close/>
                <a:moveTo>
                  <a:pt x="22547" y="1793"/>
                </a:moveTo>
                <a:lnTo>
                  <a:pt x="22359" y="1887"/>
                </a:lnTo>
                <a:lnTo>
                  <a:pt x="21981" y="2359"/>
                </a:lnTo>
                <a:lnTo>
                  <a:pt x="24057" y="1981"/>
                </a:lnTo>
                <a:lnTo>
                  <a:pt x="23208" y="2076"/>
                </a:lnTo>
                <a:lnTo>
                  <a:pt x="22925" y="1981"/>
                </a:lnTo>
                <a:lnTo>
                  <a:pt x="22642" y="1887"/>
                </a:lnTo>
                <a:lnTo>
                  <a:pt x="22642" y="1793"/>
                </a:lnTo>
                <a:close/>
                <a:moveTo>
                  <a:pt x="64528" y="13585"/>
                </a:moveTo>
                <a:lnTo>
                  <a:pt x="64528" y="13679"/>
                </a:lnTo>
                <a:lnTo>
                  <a:pt x="64551" y="13679"/>
                </a:lnTo>
                <a:lnTo>
                  <a:pt x="64528" y="13585"/>
                </a:lnTo>
                <a:close/>
                <a:moveTo>
                  <a:pt x="33868" y="58678"/>
                </a:moveTo>
                <a:lnTo>
                  <a:pt x="34057" y="58772"/>
                </a:lnTo>
                <a:lnTo>
                  <a:pt x="34057" y="58772"/>
                </a:lnTo>
                <a:lnTo>
                  <a:pt x="33962" y="58678"/>
                </a:lnTo>
                <a:close/>
                <a:moveTo>
                  <a:pt x="30849" y="58678"/>
                </a:moveTo>
                <a:lnTo>
                  <a:pt x="30943" y="58772"/>
                </a:lnTo>
                <a:lnTo>
                  <a:pt x="30283" y="58867"/>
                </a:lnTo>
                <a:lnTo>
                  <a:pt x="30472" y="58772"/>
                </a:lnTo>
                <a:lnTo>
                  <a:pt x="30849" y="58678"/>
                </a:lnTo>
                <a:close/>
                <a:moveTo>
                  <a:pt x="32264" y="59056"/>
                </a:moveTo>
                <a:lnTo>
                  <a:pt x="33113" y="59244"/>
                </a:lnTo>
                <a:lnTo>
                  <a:pt x="31698" y="59339"/>
                </a:lnTo>
                <a:lnTo>
                  <a:pt x="31415" y="59339"/>
                </a:lnTo>
                <a:lnTo>
                  <a:pt x="32264" y="59056"/>
                </a:lnTo>
                <a:close/>
                <a:moveTo>
                  <a:pt x="60849" y="0"/>
                </a:moveTo>
                <a:lnTo>
                  <a:pt x="58679" y="95"/>
                </a:lnTo>
                <a:lnTo>
                  <a:pt x="56792" y="189"/>
                </a:lnTo>
                <a:lnTo>
                  <a:pt x="58584" y="378"/>
                </a:lnTo>
                <a:lnTo>
                  <a:pt x="58301" y="189"/>
                </a:lnTo>
                <a:lnTo>
                  <a:pt x="59151" y="378"/>
                </a:lnTo>
                <a:lnTo>
                  <a:pt x="58679" y="472"/>
                </a:lnTo>
                <a:lnTo>
                  <a:pt x="58018" y="472"/>
                </a:lnTo>
                <a:lnTo>
                  <a:pt x="56792" y="283"/>
                </a:lnTo>
                <a:lnTo>
                  <a:pt x="55943" y="283"/>
                </a:lnTo>
                <a:lnTo>
                  <a:pt x="54528" y="378"/>
                </a:lnTo>
                <a:lnTo>
                  <a:pt x="50660" y="378"/>
                </a:lnTo>
                <a:lnTo>
                  <a:pt x="48585" y="472"/>
                </a:lnTo>
                <a:lnTo>
                  <a:pt x="46226" y="472"/>
                </a:lnTo>
                <a:lnTo>
                  <a:pt x="43868" y="283"/>
                </a:lnTo>
                <a:lnTo>
                  <a:pt x="44056" y="472"/>
                </a:lnTo>
                <a:lnTo>
                  <a:pt x="44339" y="472"/>
                </a:lnTo>
                <a:lnTo>
                  <a:pt x="43396" y="661"/>
                </a:lnTo>
                <a:lnTo>
                  <a:pt x="42170" y="849"/>
                </a:lnTo>
                <a:lnTo>
                  <a:pt x="40849" y="755"/>
                </a:lnTo>
                <a:lnTo>
                  <a:pt x="40377" y="661"/>
                </a:lnTo>
                <a:lnTo>
                  <a:pt x="39906" y="566"/>
                </a:lnTo>
                <a:lnTo>
                  <a:pt x="39717" y="566"/>
                </a:lnTo>
                <a:lnTo>
                  <a:pt x="38207" y="661"/>
                </a:lnTo>
                <a:lnTo>
                  <a:pt x="36509" y="944"/>
                </a:lnTo>
                <a:lnTo>
                  <a:pt x="34906" y="1132"/>
                </a:lnTo>
                <a:lnTo>
                  <a:pt x="33585" y="1132"/>
                </a:lnTo>
                <a:lnTo>
                  <a:pt x="33962" y="1038"/>
                </a:lnTo>
                <a:lnTo>
                  <a:pt x="33774" y="944"/>
                </a:lnTo>
                <a:lnTo>
                  <a:pt x="33396" y="944"/>
                </a:lnTo>
                <a:lnTo>
                  <a:pt x="32453" y="1038"/>
                </a:lnTo>
                <a:lnTo>
                  <a:pt x="30283" y="1321"/>
                </a:lnTo>
                <a:lnTo>
                  <a:pt x="30472" y="1415"/>
                </a:lnTo>
                <a:lnTo>
                  <a:pt x="30566" y="1510"/>
                </a:lnTo>
                <a:lnTo>
                  <a:pt x="29151" y="1604"/>
                </a:lnTo>
                <a:lnTo>
                  <a:pt x="29057" y="1698"/>
                </a:lnTo>
                <a:lnTo>
                  <a:pt x="29717" y="1698"/>
                </a:lnTo>
                <a:lnTo>
                  <a:pt x="28208" y="1793"/>
                </a:lnTo>
                <a:lnTo>
                  <a:pt x="27547" y="1793"/>
                </a:lnTo>
                <a:lnTo>
                  <a:pt x="27642" y="1698"/>
                </a:lnTo>
                <a:lnTo>
                  <a:pt x="28585" y="1510"/>
                </a:lnTo>
                <a:lnTo>
                  <a:pt x="27736" y="1604"/>
                </a:lnTo>
                <a:lnTo>
                  <a:pt x="26887" y="1698"/>
                </a:lnTo>
                <a:lnTo>
                  <a:pt x="26038" y="1698"/>
                </a:lnTo>
                <a:lnTo>
                  <a:pt x="25189" y="1793"/>
                </a:lnTo>
                <a:lnTo>
                  <a:pt x="25189" y="1793"/>
                </a:lnTo>
                <a:lnTo>
                  <a:pt x="25755" y="1698"/>
                </a:lnTo>
                <a:lnTo>
                  <a:pt x="24906" y="1793"/>
                </a:lnTo>
                <a:lnTo>
                  <a:pt x="24057" y="1981"/>
                </a:lnTo>
                <a:lnTo>
                  <a:pt x="25094" y="1887"/>
                </a:lnTo>
                <a:lnTo>
                  <a:pt x="26132" y="1981"/>
                </a:lnTo>
                <a:lnTo>
                  <a:pt x="24906" y="2264"/>
                </a:lnTo>
                <a:lnTo>
                  <a:pt x="23585" y="2359"/>
                </a:lnTo>
                <a:lnTo>
                  <a:pt x="23585" y="2453"/>
                </a:lnTo>
                <a:lnTo>
                  <a:pt x="23585" y="2547"/>
                </a:lnTo>
                <a:lnTo>
                  <a:pt x="25566" y="2359"/>
                </a:lnTo>
                <a:lnTo>
                  <a:pt x="27547" y="2264"/>
                </a:lnTo>
                <a:lnTo>
                  <a:pt x="29434" y="1981"/>
                </a:lnTo>
                <a:lnTo>
                  <a:pt x="30377" y="1793"/>
                </a:lnTo>
                <a:lnTo>
                  <a:pt x="31321" y="1604"/>
                </a:lnTo>
                <a:lnTo>
                  <a:pt x="30472" y="1887"/>
                </a:lnTo>
                <a:lnTo>
                  <a:pt x="30660" y="1981"/>
                </a:lnTo>
                <a:lnTo>
                  <a:pt x="31038" y="2076"/>
                </a:lnTo>
                <a:lnTo>
                  <a:pt x="31981" y="2170"/>
                </a:lnTo>
                <a:lnTo>
                  <a:pt x="33302" y="2170"/>
                </a:lnTo>
                <a:lnTo>
                  <a:pt x="34717" y="2076"/>
                </a:lnTo>
                <a:lnTo>
                  <a:pt x="37075" y="1887"/>
                </a:lnTo>
                <a:lnTo>
                  <a:pt x="37830" y="1793"/>
                </a:lnTo>
                <a:lnTo>
                  <a:pt x="37924" y="1698"/>
                </a:lnTo>
                <a:lnTo>
                  <a:pt x="38868" y="1604"/>
                </a:lnTo>
                <a:lnTo>
                  <a:pt x="38962" y="1510"/>
                </a:lnTo>
                <a:lnTo>
                  <a:pt x="38868" y="1510"/>
                </a:lnTo>
                <a:lnTo>
                  <a:pt x="38113" y="1415"/>
                </a:lnTo>
                <a:lnTo>
                  <a:pt x="40000" y="1510"/>
                </a:lnTo>
                <a:lnTo>
                  <a:pt x="38868" y="1604"/>
                </a:lnTo>
                <a:lnTo>
                  <a:pt x="40000" y="1541"/>
                </a:lnTo>
                <a:lnTo>
                  <a:pt x="40000" y="1541"/>
                </a:lnTo>
                <a:lnTo>
                  <a:pt x="40094" y="1510"/>
                </a:lnTo>
                <a:lnTo>
                  <a:pt x="40377" y="1510"/>
                </a:lnTo>
                <a:lnTo>
                  <a:pt x="40283" y="1525"/>
                </a:lnTo>
                <a:lnTo>
                  <a:pt x="40283" y="1525"/>
                </a:lnTo>
                <a:lnTo>
                  <a:pt x="40566" y="1510"/>
                </a:lnTo>
                <a:lnTo>
                  <a:pt x="41509" y="1604"/>
                </a:lnTo>
                <a:lnTo>
                  <a:pt x="44151" y="1415"/>
                </a:lnTo>
                <a:lnTo>
                  <a:pt x="45000" y="1321"/>
                </a:lnTo>
                <a:lnTo>
                  <a:pt x="44434" y="1321"/>
                </a:lnTo>
                <a:lnTo>
                  <a:pt x="45188" y="1132"/>
                </a:lnTo>
                <a:lnTo>
                  <a:pt x="45660" y="1227"/>
                </a:lnTo>
                <a:lnTo>
                  <a:pt x="45755" y="1227"/>
                </a:lnTo>
                <a:lnTo>
                  <a:pt x="45755" y="1321"/>
                </a:lnTo>
                <a:lnTo>
                  <a:pt x="45377" y="1321"/>
                </a:lnTo>
                <a:lnTo>
                  <a:pt x="46038" y="1415"/>
                </a:lnTo>
                <a:lnTo>
                  <a:pt x="46792" y="1321"/>
                </a:lnTo>
                <a:lnTo>
                  <a:pt x="46792" y="1227"/>
                </a:lnTo>
                <a:lnTo>
                  <a:pt x="46981" y="1321"/>
                </a:lnTo>
                <a:lnTo>
                  <a:pt x="47547" y="1321"/>
                </a:lnTo>
                <a:lnTo>
                  <a:pt x="47358" y="1510"/>
                </a:lnTo>
                <a:lnTo>
                  <a:pt x="46981" y="1510"/>
                </a:lnTo>
                <a:lnTo>
                  <a:pt x="46792" y="1415"/>
                </a:lnTo>
                <a:lnTo>
                  <a:pt x="43868" y="1698"/>
                </a:lnTo>
                <a:lnTo>
                  <a:pt x="45566" y="1698"/>
                </a:lnTo>
                <a:lnTo>
                  <a:pt x="47264" y="1604"/>
                </a:lnTo>
                <a:lnTo>
                  <a:pt x="50566" y="1321"/>
                </a:lnTo>
                <a:lnTo>
                  <a:pt x="52169" y="1227"/>
                </a:lnTo>
                <a:lnTo>
                  <a:pt x="55471" y="1227"/>
                </a:lnTo>
                <a:lnTo>
                  <a:pt x="57075" y="1415"/>
                </a:lnTo>
                <a:lnTo>
                  <a:pt x="56603" y="1321"/>
                </a:lnTo>
                <a:lnTo>
                  <a:pt x="56509" y="1227"/>
                </a:lnTo>
                <a:lnTo>
                  <a:pt x="57264" y="1132"/>
                </a:lnTo>
                <a:lnTo>
                  <a:pt x="58396" y="1227"/>
                </a:lnTo>
                <a:lnTo>
                  <a:pt x="58773" y="1227"/>
                </a:lnTo>
                <a:lnTo>
                  <a:pt x="58962" y="1321"/>
                </a:lnTo>
                <a:lnTo>
                  <a:pt x="59905" y="1321"/>
                </a:lnTo>
                <a:lnTo>
                  <a:pt x="61037" y="1510"/>
                </a:lnTo>
                <a:lnTo>
                  <a:pt x="61603" y="1698"/>
                </a:lnTo>
                <a:lnTo>
                  <a:pt x="62075" y="1887"/>
                </a:lnTo>
                <a:lnTo>
                  <a:pt x="62452" y="2076"/>
                </a:lnTo>
                <a:lnTo>
                  <a:pt x="62547" y="2359"/>
                </a:lnTo>
                <a:lnTo>
                  <a:pt x="62641" y="4528"/>
                </a:lnTo>
                <a:lnTo>
                  <a:pt x="62641" y="8113"/>
                </a:lnTo>
                <a:lnTo>
                  <a:pt x="62547" y="17547"/>
                </a:lnTo>
                <a:lnTo>
                  <a:pt x="62547" y="22547"/>
                </a:lnTo>
                <a:lnTo>
                  <a:pt x="62641" y="27075"/>
                </a:lnTo>
                <a:lnTo>
                  <a:pt x="62830" y="30849"/>
                </a:lnTo>
                <a:lnTo>
                  <a:pt x="62924" y="32169"/>
                </a:lnTo>
                <a:lnTo>
                  <a:pt x="63113" y="33207"/>
                </a:lnTo>
                <a:lnTo>
                  <a:pt x="63113" y="34528"/>
                </a:lnTo>
                <a:lnTo>
                  <a:pt x="63207" y="35943"/>
                </a:lnTo>
                <a:lnTo>
                  <a:pt x="63207" y="36886"/>
                </a:lnTo>
                <a:lnTo>
                  <a:pt x="63113" y="38396"/>
                </a:lnTo>
                <a:lnTo>
                  <a:pt x="62830" y="42358"/>
                </a:lnTo>
                <a:lnTo>
                  <a:pt x="62547" y="46509"/>
                </a:lnTo>
                <a:lnTo>
                  <a:pt x="62452" y="48207"/>
                </a:lnTo>
                <a:lnTo>
                  <a:pt x="62547" y="49527"/>
                </a:lnTo>
                <a:lnTo>
                  <a:pt x="62547" y="51131"/>
                </a:lnTo>
                <a:lnTo>
                  <a:pt x="62547" y="52735"/>
                </a:lnTo>
                <a:lnTo>
                  <a:pt x="62358" y="53584"/>
                </a:lnTo>
                <a:lnTo>
                  <a:pt x="62264" y="54339"/>
                </a:lnTo>
                <a:lnTo>
                  <a:pt x="61981" y="55093"/>
                </a:lnTo>
                <a:lnTo>
                  <a:pt x="61603" y="55754"/>
                </a:lnTo>
                <a:lnTo>
                  <a:pt x="61792" y="55754"/>
                </a:lnTo>
                <a:lnTo>
                  <a:pt x="61886" y="55565"/>
                </a:lnTo>
                <a:lnTo>
                  <a:pt x="62169" y="55376"/>
                </a:lnTo>
                <a:lnTo>
                  <a:pt x="62264" y="55565"/>
                </a:lnTo>
                <a:lnTo>
                  <a:pt x="62169" y="55754"/>
                </a:lnTo>
                <a:lnTo>
                  <a:pt x="61981" y="56225"/>
                </a:lnTo>
                <a:lnTo>
                  <a:pt x="61792" y="56037"/>
                </a:lnTo>
                <a:lnTo>
                  <a:pt x="61509" y="55754"/>
                </a:lnTo>
                <a:lnTo>
                  <a:pt x="61603" y="55942"/>
                </a:lnTo>
                <a:lnTo>
                  <a:pt x="61509" y="55942"/>
                </a:lnTo>
                <a:lnTo>
                  <a:pt x="61603" y="56037"/>
                </a:lnTo>
                <a:lnTo>
                  <a:pt x="60094" y="56320"/>
                </a:lnTo>
                <a:lnTo>
                  <a:pt x="58773" y="56414"/>
                </a:lnTo>
                <a:lnTo>
                  <a:pt x="57547" y="56508"/>
                </a:lnTo>
                <a:lnTo>
                  <a:pt x="56415" y="56508"/>
                </a:lnTo>
                <a:lnTo>
                  <a:pt x="56698" y="56320"/>
                </a:lnTo>
                <a:lnTo>
                  <a:pt x="56698" y="56320"/>
                </a:lnTo>
                <a:lnTo>
                  <a:pt x="56037" y="56508"/>
                </a:lnTo>
                <a:lnTo>
                  <a:pt x="54811" y="56886"/>
                </a:lnTo>
                <a:lnTo>
                  <a:pt x="53679" y="57074"/>
                </a:lnTo>
                <a:lnTo>
                  <a:pt x="53868" y="56791"/>
                </a:lnTo>
                <a:lnTo>
                  <a:pt x="54245" y="56697"/>
                </a:lnTo>
                <a:lnTo>
                  <a:pt x="53019" y="56886"/>
                </a:lnTo>
                <a:lnTo>
                  <a:pt x="51698" y="56980"/>
                </a:lnTo>
                <a:lnTo>
                  <a:pt x="50943" y="57074"/>
                </a:lnTo>
                <a:lnTo>
                  <a:pt x="51132" y="57169"/>
                </a:lnTo>
                <a:lnTo>
                  <a:pt x="48962" y="57452"/>
                </a:lnTo>
                <a:lnTo>
                  <a:pt x="48962" y="57357"/>
                </a:lnTo>
                <a:lnTo>
                  <a:pt x="48019" y="57452"/>
                </a:lnTo>
                <a:lnTo>
                  <a:pt x="47641" y="57452"/>
                </a:lnTo>
                <a:lnTo>
                  <a:pt x="46604" y="57546"/>
                </a:lnTo>
                <a:lnTo>
                  <a:pt x="44717" y="57546"/>
                </a:lnTo>
                <a:lnTo>
                  <a:pt x="44339" y="57452"/>
                </a:lnTo>
                <a:lnTo>
                  <a:pt x="45000" y="57263"/>
                </a:lnTo>
                <a:lnTo>
                  <a:pt x="40000" y="57829"/>
                </a:lnTo>
                <a:lnTo>
                  <a:pt x="38019" y="58206"/>
                </a:lnTo>
                <a:lnTo>
                  <a:pt x="37547" y="58018"/>
                </a:lnTo>
                <a:lnTo>
                  <a:pt x="37075" y="58018"/>
                </a:lnTo>
                <a:lnTo>
                  <a:pt x="36698" y="58112"/>
                </a:lnTo>
                <a:lnTo>
                  <a:pt x="36415" y="58301"/>
                </a:lnTo>
                <a:lnTo>
                  <a:pt x="36038" y="58301"/>
                </a:lnTo>
                <a:lnTo>
                  <a:pt x="36038" y="58395"/>
                </a:lnTo>
                <a:lnTo>
                  <a:pt x="36321" y="58395"/>
                </a:lnTo>
                <a:lnTo>
                  <a:pt x="36132" y="58678"/>
                </a:lnTo>
                <a:lnTo>
                  <a:pt x="37075" y="58678"/>
                </a:lnTo>
                <a:lnTo>
                  <a:pt x="37830" y="58584"/>
                </a:lnTo>
                <a:lnTo>
                  <a:pt x="38585" y="58489"/>
                </a:lnTo>
                <a:lnTo>
                  <a:pt x="39434" y="58489"/>
                </a:lnTo>
                <a:lnTo>
                  <a:pt x="38585" y="58867"/>
                </a:lnTo>
                <a:lnTo>
                  <a:pt x="37358" y="59244"/>
                </a:lnTo>
                <a:lnTo>
                  <a:pt x="36792" y="59339"/>
                </a:lnTo>
                <a:lnTo>
                  <a:pt x="36226" y="59339"/>
                </a:lnTo>
                <a:lnTo>
                  <a:pt x="35755" y="59244"/>
                </a:lnTo>
                <a:lnTo>
                  <a:pt x="35566" y="59056"/>
                </a:lnTo>
                <a:lnTo>
                  <a:pt x="35472" y="58867"/>
                </a:lnTo>
                <a:lnTo>
                  <a:pt x="36509" y="58772"/>
                </a:lnTo>
                <a:lnTo>
                  <a:pt x="35377" y="58678"/>
                </a:lnTo>
                <a:lnTo>
                  <a:pt x="34151" y="58772"/>
                </a:lnTo>
                <a:lnTo>
                  <a:pt x="34057" y="58772"/>
                </a:lnTo>
                <a:lnTo>
                  <a:pt x="33208" y="58961"/>
                </a:lnTo>
                <a:lnTo>
                  <a:pt x="32264" y="59056"/>
                </a:lnTo>
                <a:lnTo>
                  <a:pt x="32264" y="59056"/>
                </a:lnTo>
                <a:lnTo>
                  <a:pt x="33113" y="58867"/>
                </a:lnTo>
                <a:lnTo>
                  <a:pt x="31887" y="58489"/>
                </a:lnTo>
                <a:lnTo>
                  <a:pt x="31132" y="58395"/>
                </a:lnTo>
                <a:lnTo>
                  <a:pt x="31038" y="58301"/>
                </a:lnTo>
                <a:lnTo>
                  <a:pt x="31132" y="58301"/>
                </a:lnTo>
                <a:lnTo>
                  <a:pt x="31509" y="58206"/>
                </a:lnTo>
                <a:lnTo>
                  <a:pt x="30660" y="58206"/>
                </a:lnTo>
                <a:lnTo>
                  <a:pt x="30283" y="58301"/>
                </a:lnTo>
                <a:lnTo>
                  <a:pt x="29906" y="58489"/>
                </a:lnTo>
                <a:lnTo>
                  <a:pt x="29151" y="58678"/>
                </a:lnTo>
                <a:lnTo>
                  <a:pt x="29340" y="58584"/>
                </a:lnTo>
                <a:lnTo>
                  <a:pt x="29434" y="58395"/>
                </a:lnTo>
                <a:lnTo>
                  <a:pt x="29434" y="58395"/>
                </a:lnTo>
                <a:lnTo>
                  <a:pt x="28585" y="58489"/>
                </a:lnTo>
                <a:lnTo>
                  <a:pt x="28491" y="58584"/>
                </a:lnTo>
                <a:lnTo>
                  <a:pt x="28396" y="58678"/>
                </a:lnTo>
                <a:lnTo>
                  <a:pt x="27736" y="58867"/>
                </a:lnTo>
                <a:lnTo>
                  <a:pt x="25660" y="59150"/>
                </a:lnTo>
                <a:lnTo>
                  <a:pt x="22170" y="59622"/>
                </a:lnTo>
                <a:lnTo>
                  <a:pt x="22359" y="59527"/>
                </a:lnTo>
                <a:lnTo>
                  <a:pt x="22359" y="59433"/>
                </a:lnTo>
                <a:lnTo>
                  <a:pt x="22264" y="59433"/>
                </a:lnTo>
                <a:lnTo>
                  <a:pt x="22453" y="59244"/>
                </a:lnTo>
                <a:lnTo>
                  <a:pt x="22453" y="59056"/>
                </a:lnTo>
                <a:lnTo>
                  <a:pt x="21132" y="59339"/>
                </a:lnTo>
                <a:lnTo>
                  <a:pt x="19246" y="59716"/>
                </a:lnTo>
                <a:lnTo>
                  <a:pt x="18208" y="59810"/>
                </a:lnTo>
                <a:lnTo>
                  <a:pt x="17264" y="59905"/>
                </a:lnTo>
                <a:lnTo>
                  <a:pt x="16415" y="59905"/>
                </a:lnTo>
                <a:lnTo>
                  <a:pt x="15849" y="59810"/>
                </a:lnTo>
                <a:lnTo>
                  <a:pt x="14246" y="59810"/>
                </a:lnTo>
                <a:lnTo>
                  <a:pt x="11981" y="59999"/>
                </a:lnTo>
                <a:lnTo>
                  <a:pt x="11981" y="59999"/>
                </a:lnTo>
                <a:lnTo>
                  <a:pt x="12359" y="59905"/>
                </a:lnTo>
                <a:lnTo>
                  <a:pt x="12736" y="59716"/>
                </a:lnTo>
                <a:lnTo>
                  <a:pt x="11415" y="59905"/>
                </a:lnTo>
                <a:lnTo>
                  <a:pt x="10000" y="60093"/>
                </a:lnTo>
                <a:lnTo>
                  <a:pt x="7076" y="60188"/>
                </a:lnTo>
                <a:lnTo>
                  <a:pt x="4151" y="60376"/>
                </a:lnTo>
                <a:lnTo>
                  <a:pt x="2831" y="60471"/>
                </a:lnTo>
                <a:lnTo>
                  <a:pt x="1604" y="60659"/>
                </a:lnTo>
                <a:lnTo>
                  <a:pt x="1227" y="59244"/>
                </a:lnTo>
                <a:lnTo>
                  <a:pt x="1038" y="57735"/>
                </a:lnTo>
                <a:lnTo>
                  <a:pt x="850" y="56131"/>
                </a:lnTo>
                <a:lnTo>
                  <a:pt x="755" y="54433"/>
                </a:lnTo>
                <a:lnTo>
                  <a:pt x="755" y="52735"/>
                </a:lnTo>
                <a:lnTo>
                  <a:pt x="755" y="50942"/>
                </a:lnTo>
                <a:lnTo>
                  <a:pt x="1038" y="47263"/>
                </a:lnTo>
                <a:lnTo>
                  <a:pt x="1321" y="43678"/>
                </a:lnTo>
                <a:lnTo>
                  <a:pt x="1699" y="39999"/>
                </a:lnTo>
                <a:lnTo>
                  <a:pt x="2453" y="33301"/>
                </a:lnTo>
                <a:lnTo>
                  <a:pt x="2548" y="33962"/>
                </a:lnTo>
                <a:lnTo>
                  <a:pt x="2642" y="34622"/>
                </a:lnTo>
                <a:lnTo>
                  <a:pt x="2642" y="33018"/>
                </a:lnTo>
                <a:lnTo>
                  <a:pt x="2551" y="32287"/>
                </a:lnTo>
                <a:lnTo>
                  <a:pt x="2642" y="30000"/>
                </a:lnTo>
                <a:lnTo>
                  <a:pt x="2453" y="30377"/>
                </a:lnTo>
                <a:lnTo>
                  <a:pt x="2453" y="29245"/>
                </a:lnTo>
                <a:lnTo>
                  <a:pt x="2453" y="27830"/>
                </a:lnTo>
                <a:lnTo>
                  <a:pt x="2642" y="28301"/>
                </a:lnTo>
                <a:lnTo>
                  <a:pt x="2736" y="28018"/>
                </a:lnTo>
                <a:lnTo>
                  <a:pt x="2831" y="28018"/>
                </a:lnTo>
                <a:lnTo>
                  <a:pt x="2925" y="28207"/>
                </a:lnTo>
                <a:lnTo>
                  <a:pt x="3019" y="26415"/>
                </a:lnTo>
                <a:lnTo>
                  <a:pt x="3019" y="24811"/>
                </a:lnTo>
                <a:lnTo>
                  <a:pt x="3019" y="23113"/>
                </a:lnTo>
                <a:lnTo>
                  <a:pt x="3019" y="22170"/>
                </a:lnTo>
                <a:lnTo>
                  <a:pt x="3208" y="21320"/>
                </a:lnTo>
                <a:lnTo>
                  <a:pt x="3302" y="19528"/>
                </a:lnTo>
                <a:lnTo>
                  <a:pt x="3302" y="17641"/>
                </a:lnTo>
                <a:lnTo>
                  <a:pt x="3302" y="16887"/>
                </a:lnTo>
                <a:lnTo>
                  <a:pt x="3208" y="16321"/>
                </a:lnTo>
                <a:lnTo>
                  <a:pt x="3397" y="16415"/>
                </a:lnTo>
                <a:lnTo>
                  <a:pt x="3585" y="11981"/>
                </a:lnTo>
                <a:lnTo>
                  <a:pt x="3680" y="11415"/>
                </a:lnTo>
                <a:lnTo>
                  <a:pt x="3680" y="11698"/>
                </a:lnTo>
                <a:lnTo>
                  <a:pt x="3774" y="11132"/>
                </a:lnTo>
                <a:lnTo>
                  <a:pt x="3868" y="10660"/>
                </a:lnTo>
                <a:lnTo>
                  <a:pt x="3774" y="10094"/>
                </a:lnTo>
                <a:lnTo>
                  <a:pt x="3680" y="9623"/>
                </a:lnTo>
                <a:lnTo>
                  <a:pt x="3774" y="9434"/>
                </a:lnTo>
                <a:lnTo>
                  <a:pt x="3868" y="9245"/>
                </a:lnTo>
                <a:lnTo>
                  <a:pt x="4057" y="8491"/>
                </a:lnTo>
                <a:lnTo>
                  <a:pt x="4340" y="6321"/>
                </a:lnTo>
                <a:lnTo>
                  <a:pt x="4623" y="2264"/>
                </a:lnTo>
                <a:lnTo>
                  <a:pt x="3491" y="7170"/>
                </a:lnTo>
                <a:lnTo>
                  <a:pt x="2925" y="9906"/>
                </a:lnTo>
                <a:lnTo>
                  <a:pt x="2359" y="12736"/>
                </a:lnTo>
                <a:lnTo>
                  <a:pt x="1982" y="15377"/>
                </a:lnTo>
                <a:lnTo>
                  <a:pt x="1699" y="17830"/>
                </a:lnTo>
                <a:lnTo>
                  <a:pt x="1510" y="19905"/>
                </a:lnTo>
                <a:lnTo>
                  <a:pt x="1604" y="20754"/>
                </a:lnTo>
                <a:lnTo>
                  <a:pt x="1699" y="21509"/>
                </a:lnTo>
                <a:lnTo>
                  <a:pt x="1321" y="22453"/>
                </a:lnTo>
                <a:lnTo>
                  <a:pt x="1133" y="23585"/>
                </a:lnTo>
                <a:lnTo>
                  <a:pt x="1038" y="24905"/>
                </a:lnTo>
                <a:lnTo>
                  <a:pt x="1038" y="26226"/>
                </a:lnTo>
                <a:lnTo>
                  <a:pt x="1038" y="28962"/>
                </a:lnTo>
                <a:lnTo>
                  <a:pt x="1038" y="31415"/>
                </a:lnTo>
                <a:lnTo>
                  <a:pt x="661" y="40188"/>
                </a:lnTo>
                <a:lnTo>
                  <a:pt x="472" y="44999"/>
                </a:lnTo>
                <a:lnTo>
                  <a:pt x="378" y="49622"/>
                </a:lnTo>
                <a:lnTo>
                  <a:pt x="472" y="51603"/>
                </a:lnTo>
                <a:lnTo>
                  <a:pt x="378" y="53961"/>
                </a:lnTo>
                <a:lnTo>
                  <a:pt x="189" y="53301"/>
                </a:lnTo>
                <a:lnTo>
                  <a:pt x="95" y="52641"/>
                </a:lnTo>
                <a:lnTo>
                  <a:pt x="189" y="53867"/>
                </a:lnTo>
                <a:lnTo>
                  <a:pt x="189" y="55093"/>
                </a:lnTo>
                <a:lnTo>
                  <a:pt x="378" y="55188"/>
                </a:lnTo>
                <a:lnTo>
                  <a:pt x="284" y="56508"/>
                </a:lnTo>
                <a:lnTo>
                  <a:pt x="95" y="54905"/>
                </a:lnTo>
                <a:lnTo>
                  <a:pt x="1" y="58489"/>
                </a:lnTo>
                <a:lnTo>
                  <a:pt x="1" y="62357"/>
                </a:lnTo>
                <a:lnTo>
                  <a:pt x="6038" y="61886"/>
                </a:lnTo>
                <a:lnTo>
                  <a:pt x="8963" y="61697"/>
                </a:lnTo>
                <a:lnTo>
                  <a:pt x="11698" y="61603"/>
                </a:lnTo>
                <a:lnTo>
                  <a:pt x="11698" y="61414"/>
                </a:lnTo>
                <a:lnTo>
                  <a:pt x="11887" y="61225"/>
                </a:lnTo>
                <a:lnTo>
                  <a:pt x="12264" y="61225"/>
                </a:lnTo>
                <a:lnTo>
                  <a:pt x="12548" y="61320"/>
                </a:lnTo>
                <a:lnTo>
                  <a:pt x="12736" y="61414"/>
                </a:lnTo>
                <a:lnTo>
                  <a:pt x="12642" y="61320"/>
                </a:lnTo>
                <a:lnTo>
                  <a:pt x="13302" y="61508"/>
                </a:lnTo>
                <a:lnTo>
                  <a:pt x="13302" y="61508"/>
                </a:lnTo>
                <a:lnTo>
                  <a:pt x="12736" y="61414"/>
                </a:lnTo>
                <a:lnTo>
                  <a:pt x="13019" y="61508"/>
                </a:lnTo>
                <a:lnTo>
                  <a:pt x="12736" y="61603"/>
                </a:lnTo>
                <a:lnTo>
                  <a:pt x="12831" y="61697"/>
                </a:lnTo>
                <a:lnTo>
                  <a:pt x="14246" y="61508"/>
                </a:lnTo>
                <a:lnTo>
                  <a:pt x="13491" y="61508"/>
                </a:lnTo>
                <a:lnTo>
                  <a:pt x="14717" y="61225"/>
                </a:lnTo>
                <a:lnTo>
                  <a:pt x="16038" y="61131"/>
                </a:lnTo>
                <a:lnTo>
                  <a:pt x="18962" y="61131"/>
                </a:lnTo>
                <a:lnTo>
                  <a:pt x="19151" y="61225"/>
                </a:lnTo>
                <a:lnTo>
                  <a:pt x="19623" y="61320"/>
                </a:lnTo>
                <a:lnTo>
                  <a:pt x="21227" y="61320"/>
                </a:lnTo>
                <a:lnTo>
                  <a:pt x="23302" y="61225"/>
                </a:lnTo>
                <a:lnTo>
                  <a:pt x="24245" y="61131"/>
                </a:lnTo>
                <a:lnTo>
                  <a:pt x="25094" y="60942"/>
                </a:lnTo>
                <a:lnTo>
                  <a:pt x="28868" y="60848"/>
                </a:lnTo>
                <a:lnTo>
                  <a:pt x="32642" y="60659"/>
                </a:lnTo>
                <a:lnTo>
                  <a:pt x="36415" y="60376"/>
                </a:lnTo>
                <a:lnTo>
                  <a:pt x="40283" y="60093"/>
                </a:lnTo>
                <a:lnTo>
                  <a:pt x="47830" y="59339"/>
                </a:lnTo>
                <a:lnTo>
                  <a:pt x="55377" y="58678"/>
                </a:lnTo>
                <a:lnTo>
                  <a:pt x="61037" y="58678"/>
                </a:lnTo>
                <a:lnTo>
                  <a:pt x="62264" y="58584"/>
                </a:lnTo>
                <a:lnTo>
                  <a:pt x="63207" y="58395"/>
                </a:lnTo>
                <a:lnTo>
                  <a:pt x="63490" y="58206"/>
                </a:lnTo>
                <a:lnTo>
                  <a:pt x="63773" y="58018"/>
                </a:lnTo>
                <a:lnTo>
                  <a:pt x="63962" y="57735"/>
                </a:lnTo>
                <a:lnTo>
                  <a:pt x="64150" y="57357"/>
                </a:lnTo>
                <a:lnTo>
                  <a:pt x="64339" y="56225"/>
                </a:lnTo>
                <a:lnTo>
                  <a:pt x="64528" y="54716"/>
                </a:lnTo>
                <a:lnTo>
                  <a:pt x="64528" y="53018"/>
                </a:lnTo>
                <a:lnTo>
                  <a:pt x="64622" y="49810"/>
                </a:lnTo>
                <a:lnTo>
                  <a:pt x="64622" y="47546"/>
                </a:lnTo>
                <a:lnTo>
                  <a:pt x="64905" y="40848"/>
                </a:lnTo>
                <a:lnTo>
                  <a:pt x="64999" y="36320"/>
                </a:lnTo>
                <a:lnTo>
                  <a:pt x="65094" y="33301"/>
                </a:lnTo>
                <a:lnTo>
                  <a:pt x="65188" y="33396"/>
                </a:lnTo>
                <a:lnTo>
                  <a:pt x="65188" y="31603"/>
                </a:lnTo>
                <a:lnTo>
                  <a:pt x="65188" y="29811"/>
                </a:lnTo>
                <a:lnTo>
                  <a:pt x="65094" y="30660"/>
                </a:lnTo>
                <a:lnTo>
                  <a:pt x="64905" y="28301"/>
                </a:lnTo>
                <a:lnTo>
                  <a:pt x="64811" y="25849"/>
                </a:lnTo>
                <a:lnTo>
                  <a:pt x="64716" y="23302"/>
                </a:lnTo>
                <a:lnTo>
                  <a:pt x="64622" y="20849"/>
                </a:lnTo>
                <a:lnTo>
                  <a:pt x="64811" y="22075"/>
                </a:lnTo>
                <a:lnTo>
                  <a:pt x="64811" y="20754"/>
                </a:lnTo>
                <a:lnTo>
                  <a:pt x="64811" y="18962"/>
                </a:lnTo>
                <a:lnTo>
                  <a:pt x="64811" y="18868"/>
                </a:lnTo>
                <a:lnTo>
                  <a:pt x="64716" y="17358"/>
                </a:lnTo>
                <a:lnTo>
                  <a:pt x="64811" y="18113"/>
                </a:lnTo>
                <a:lnTo>
                  <a:pt x="64999" y="16981"/>
                </a:lnTo>
                <a:lnTo>
                  <a:pt x="64905" y="15755"/>
                </a:lnTo>
                <a:lnTo>
                  <a:pt x="64811" y="14528"/>
                </a:lnTo>
                <a:lnTo>
                  <a:pt x="64716" y="13396"/>
                </a:lnTo>
                <a:lnTo>
                  <a:pt x="64622" y="13679"/>
                </a:lnTo>
                <a:lnTo>
                  <a:pt x="64551" y="13679"/>
                </a:lnTo>
                <a:lnTo>
                  <a:pt x="64622" y="13962"/>
                </a:lnTo>
                <a:lnTo>
                  <a:pt x="64716" y="15000"/>
                </a:lnTo>
                <a:lnTo>
                  <a:pt x="64528" y="14623"/>
                </a:lnTo>
                <a:lnTo>
                  <a:pt x="64528" y="15094"/>
                </a:lnTo>
                <a:lnTo>
                  <a:pt x="64339" y="12736"/>
                </a:lnTo>
                <a:lnTo>
                  <a:pt x="64150" y="11698"/>
                </a:lnTo>
                <a:lnTo>
                  <a:pt x="64056" y="11604"/>
                </a:lnTo>
                <a:lnTo>
                  <a:pt x="64056" y="11226"/>
                </a:lnTo>
                <a:lnTo>
                  <a:pt x="64245" y="10566"/>
                </a:lnTo>
                <a:lnTo>
                  <a:pt x="64245" y="9811"/>
                </a:lnTo>
                <a:lnTo>
                  <a:pt x="64245" y="9560"/>
                </a:lnTo>
                <a:lnTo>
                  <a:pt x="64433" y="10189"/>
                </a:lnTo>
                <a:lnTo>
                  <a:pt x="64622" y="11604"/>
                </a:lnTo>
                <a:lnTo>
                  <a:pt x="64811" y="13019"/>
                </a:lnTo>
                <a:lnTo>
                  <a:pt x="64905" y="14151"/>
                </a:lnTo>
                <a:lnTo>
                  <a:pt x="64905" y="12830"/>
                </a:lnTo>
                <a:lnTo>
                  <a:pt x="64811" y="11698"/>
                </a:lnTo>
                <a:lnTo>
                  <a:pt x="64528" y="9340"/>
                </a:lnTo>
                <a:lnTo>
                  <a:pt x="64433" y="9528"/>
                </a:lnTo>
                <a:lnTo>
                  <a:pt x="64433" y="9340"/>
                </a:lnTo>
                <a:lnTo>
                  <a:pt x="64245" y="8585"/>
                </a:lnTo>
                <a:lnTo>
                  <a:pt x="64150" y="7264"/>
                </a:lnTo>
                <a:lnTo>
                  <a:pt x="64056" y="9434"/>
                </a:lnTo>
                <a:lnTo>
                  <a:pt x="63773" y="8868"/>
                </a:lnTo>
                <a:lnTo>
                  <a:pt x="63679" y="7925"/>
                </a:lnTo>
                <a:lnTo>
                  <a:pt x="63584" y="6792"/>
                </a:lnTo>
                <a:lnTo>
                  <a:pt x="63490" y="5566"/>
                </a:lnTo>
                <a:lnTo>
                  <a:pt x="63490" y="1227"/>
                </a:lnTo>
                <a:lnTo>
                  <a:pt x="63490" y="661"/>
                </a:lnTo>
                <a:lnTo>
                  <a:pt x="63396" y="566"/>
                </a:lnTo>
                <a:lnTo>
                  <a:pt x="63207" y="378"/>
                </a:lnTo>
                <a:lnTo>
                  <a:pt x="62641" y="189"/>
                </a:lnTo>
                <a:lnTo>
                  <a:pt x="61792" y="95"/>
                </a:lnTo>
                <a:lnTo>
                  <a:pt x="60849" y="0"/>
                </a:lnTo>
                <a:close/>
              </a:path>
            </a:pathLst>
          </a:custGeom>
          <a:solidFill>
            <a:schemeClr val="accent5">
              <a:lumMod val="40000"/>
              <a:lumOff val="60000"/>
            </a:schemeClr>
          </a:solidFill>
          <a:ln>
            <a:noFill/>
          </a:ln>
        </p:spPr>
        <p:txBody>
          <a:bodyPr spcFirstLastPara="1" wrap="square" lIns="121900" tIns="121900" rIns="121900" bIns="121900" anchor="ctr" anchorCtr="0">
            <a:noAutofit/>
          </a:bodyPr>
          <a:lstStyle/>
          <a:p>
            <a:endParaRPr sz="2400"/>
          </a:p>
        </p:txBody>
      </p:sp>
      <p:sp>
        <p:nvSpPr>
          <p:cNvPr id="23" name="Google Shape;153;p21"/>
          <p:cNvSpPr txBox="1">
            <a:spLocks/>
          </p:cNvSpPr>
          <p:nvPr/>
        </p:nvSpPr>
        <p:spPr>
          <a:xfrm>
            <a:off x="5156475" y="3096488"/>
            <a:ext cx="3048000" cy="676888"/>
          </a:xfrm>
          <a:prstGeom prst="rect">
            <a:avLst/>
          </a:prstGeom>
          <a:solidFill>
            <a:schemeClr val="accent4">
              <a:lumMod val="40000"/>
              <a:lumOff val="60000"/>
              <a:alpha val="32690"/>
            </a:schemeClr>
          </a:solidFill>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133" i="1" dirty="0" err="1">
                <a:solidFill>
                  <a:srgbClr val="FF0000"/>
                </a:solidFill>
              </a:rPr>
              <a:t>Hành</a:t>
            </a:r>
            <a:r>
              <a:rPr lang="en-US" sz="2133" i="1" dirty="0">
                <a:solidFill>
                  <a:srgbClr val="FF0000"/>
                </a:solidFill>
              </a:rPr>
              <a:t> </a:t>
            </a:r>
            <a:r>
              <a:rPr lang="en-US" sz="2133" i="1" dirty="0" err="1">
                <a:solidFill>
                  <a:srgbClr val="FF0000"/>
                </a:solidFill>
              </a:rPr>
              <a:t>tinh</a:t>
            </a:r>
            <a:r>
              <a:rPr lang="en-US" sz="2133" i="1" dirty="0">
                <a:solidFill>
                  <a:srgbClr val="FF0000"/>
                </a:solidFill>
              </a:rPr>
              <a:t> </a:t>
            </a:r>
            <a:r>
              <a:rPr lang="en-US" sz="2133" i="1" dirty="0" err="1">
                <a:solidFill>
                  <a:srgbClr val="FF0000"/>
                </a:solidFill>
              </a:rPr>
              <a:t>xanh</a:t>
            </a:r>
            <a:r>
              <a:rPr lang="en-US" sz="2133" i="1" dirty="0">
                <a:solidFill>
                  <a:srgbClr val="FF0000"/>
                </a:solidFill>
              </a:rPr>
              <a:t> </a:t>
            </a:r>
            <a:r>
              <a:rPr lang="en-US" sz="2133" i="1" dirty="0" err="1">
                <a:solidFill>
                  <a:srgbClr val="FF0000"/>
                </a:solidFill>
              </a:rPr>
              <a:t>của</a:t>
            </a:r>
            <a:r>
              <a:rPr lang="en-US" sz="2133" i="1" dirty="0">
                <a:solidFill>
                  <a:srgbClr val="FF0000"/>
                </a:solidFill>
              </a:rPr>
              <a:t> </a:t>
            </a:r>
            <a:r>
              <a:rPr lang="en-US" sz="2133" i="1" dirty="0" err="1">
                <a:solidFill>
                  <a:srgbClr val="FF0000"/>
                </a:solidFill>
              </a:rPr>
              <a:t>em</a:t>
            </a:r>
            <a:endParaRPr lang="en-US" sz="2133" dirty="0">
              <a:solidFill>
                <a:srgbClr val="FF0000"/>
              </a:solidFill>
            </a:endParaRPr>
          </a:p>
        </p:txBody>
      </p:sp>
      <p:sp>
        <p:nvSpPr>
          <p:cNvPr id="25" name="Google Shape;55;p11"/>
          <p:cNvSpPr/>
          <p:nvPr/>
        </p:nvSpPr>
        <p:spPr>
          <a:xfrm>
            <a:off x="5014616" y="3096488"/>
            <a:ext cx="3291460" cy="744963"/>
          </a:xfrm>
          <a:custGeom>
            <a:avLst/>
            <a:gdLst/>
            <a:ahLst/>
            <a:cxnLst/>
            <a:rect l="l" t="t" r="r" b="b"/>
            <a:pathLst>
              <a:path w="65189" h="62358" extrusionOk="0">
                <a:moveTo>
                  <a:pt x="40283" y="1525"/>
                </a:moveTo>
                <a:lnTo>
                  <a:pt x="40000" y="1541"/>
                </a:lnTo>
                <a:lnTo>
                  <a:pt x="40000" y="1541"/>
                </a:lnTo>
                <a:lnTo>
                  <a:pt x="39811" y="1604"/>
                </a:lnTo>
                <a:lnTo>
                  <a:pt x="40283" y="1525"/>
                </a:lnTo>
                <a:close/>
                <a:moveTo>
                  <a:pt x="22547" y="1793"/>
                </a:moveTo>
                <a:lnTo>
                  <a:pt x="22359" y="1887"/>
                </a:lnTo>
                <a:lnTo>
                  <a:pt x="21981" y="2359"/>
                </a:lnTo>
                <a:lnTo>
                  <a:pt x="24057" y="1981"/>
                </a:lnTo>
                <a:lnTo>
                  <a:pt x="23208" y="2076"/>
                </a:lnTo>
                <a:lnTo>
                  <a:pt x="22925" y="1981"/>
                </a:lnTo>
                <a:lnTo>
                  <a:pt x="22642" y="1887"/>
                </a:lnTo>
                <a:lnTo>
                  <a:pt x="22642" y="1793"/>
                </a:lnTo>
                <a:close/>
                <a:moveTo>
                  <a:pt x="64528" y="13585"/>
                </a:moveTo>
                <a:lnTo>
                  <a:pt x="64528" y="13679"/>
                </a:lnTo>
                <a:lnTo>
                  <a:pt x="64551" y="13679"/>
                </a:lnTo>
                <a:lnTo>
                  <a:pt x="64528" y="13585"/>
                </a:lnTo>
                <a:close/>
                <a:moveTo>
                  <a:pt x="33868" y="58678"/>
                </a:moveTo>
                <a:lnTo>
                  <a:pt x="34057" y="58772"/>
                </a:lnTo>
                <a:lnTo>
                  <a:pt x="34057" y="58772"/>
                </a:lnTo>
                <a:lnTo>
                  <a:pt x="33962" y="58678"/>
                </a:lnTo>
                <a:close/>
                <a:moveTo>
                  <a:pt x="30849" y="58678"/>
                </a:moveTo>
                <a:lnTo>
                  <a:pt x="30943" y="58772"/>
                </a:lnTo>
                <a:lnTo>
                  <a:pt x="30283" y="58867"/>
                </a:lnTo>
                <a:lnTo>
                  <a:pt x="30472" y="58772"/>
                </a:lnTo>
                <a:lnTo>
                  <a:pt x="30849" y="58678"/>
                </a:lnTo>
                <a:close/>
                <a:moveTo>
                  <a:pt x="32264" y="59056"/>
                </a:moveTo>
                <a:lnTo>
                  <a:pt x="33113" y="59244"/>
                </a:lnTo>
                <a:lnTo>
                  <a:pt x="31698" y="59339"/>
                </a:lnTo>
                <a:lnTo>
                  <a:pt x="31415" y="59339"/>
                </a:lnTo>
                <a:lnTo>
                  <a:pt x="32264" y="59056"/>
                </a:lnTo>
                <a:close/>
                <a:moveTo>
                  <a:pt x="60849" y="0"/>
                </a:moveTo>
                <a:lnTo>
                  <a:pt x="58679" y="95"/>
                </a:lnTo>
                <a:lnTo>
                  <a:pt x="56792" y="189"/>
                </a:lnTo>
                <a:lnTo>
                  <a:pt x="58584" y="378"/>
                </a:lnTo>
                <a:lnTo>
                  <a:pt x="58301" y="189"/>
                </a:lnTo>
                <a:lnTo>
                  <a:pt x="59151" y="378"/>
                </a:lnTo>
                <a:lnTo>
                  <a:pt x="58679" y="472"/>
                </a:lnTo>
                <a:lnTo>
                  <a:pt x="58018" y="472"/>
                </a:lnTo>
                <a:lnTo>
                  <a:pt x="56792" y="283"/>
                </a:lnTo>
                <a:lnTo>
                  <a:pt x="55943" y="283"/>
                </a:lnTo>
                <a:lnTo>
                  <a:pt x="54528" y="378"/>
                </a:lnTo>
                <a:lnTo>
                  <a:pt x="50660" y="378"/>
                </a:lnTo>
                <a:lnTo>
                  <a:pt x="48585" y="472"/>
                </a:lnTo>
                <a:lnTo>
                  <a:pt x="46226" y="472"/>
                </a:lnTo>
                <a:lnTo>
                  <a:pt x="43868" y="283"/>
                </a:lnTo>
                <a:lnTo>
                  <a:pt x="44056" y="472"/>
                </a:lnTo>
                <a:lnTo>
                  <a:pt x="44339" y="472"/>
                </a:lnTo>
                <a:lnTo>
                  <a:pt x="43396" y="661"/>
                </a:lnTo>
                <a:lnTo>
                  <a:pt x="42170" y="849"/>
                </a:lnTo>
                <a:lnTo>
                  <a:pt x="40849" y="755"/>
                </a:lnTo>
                <a:lnTo>
                  <a:pt x="40377" y="661"/>
                </a:lnTo>
                <a:lnTo>
                  <a:pt x="39906" y="566"/>
                </a:lnTo>
                <a:lnTo>
                  <a:pt x="39717" y="566"/>
                </a:lnTo>
                <a:lnTo>
                  <a:pt x="38207" y="661"/>
                </a:lnTo>
                <a:lnTo>
                  <a:pt x="36509" y="944"/>
                </a:lnTo>
                <a:lnTo>
                  <a:pt x="34906" y="1132"/>
                </a:lnTo>
                <a:lnTo>
                  <a:pt x="33585" y="1132"/>
                </a:lnTo>
                <a:lnTo>
                  <a:pt x="33962" y="1038"/>
                </a:lnTo>
                <a:lnTo>
                  <a:pt x="33774" y="944"/>
                </a:lnTo>
                <a:lnTo>
                  <a:pt x="33396" y="944"/>
                </a:lnTo>
                <a:lnTo>
                  <a:pt x="32453" y="1038"/>
                </a:lnTo>
                <a:lnTo>
                  <a:pt x="30283" y="1321"/>
                </a:lnTo>
                <a:lnTo>
                  <a:pt x="30472" y="1415"/>
                </a:lnTo>
                <a:lnTo>
                  <a:pt x="30566" y="1510"/>
                </a:lnTo>
                <a:lnTo>
                  <a:pt x="29151" y="1604"/>
                </a:lnTo>
                <a:lnTo>
                  <a:pt x="29057" y="1698"/>
                </a:lnTo>
                <a:lnTo>
                  <a:pt x="29717" y="1698"/>
                </a:lnTo>
                <a:lnTo>
                  <a:pt x="28208" y="1793"/>
                </a:lnTo>
                <a:lnTo>
                  <a:pt x="27547" y="1793"/>
                </a:lnTo>
                <a:lnTo>
                  <a:pt x="27642" y="1698"/>
                </a:lnTo>
                <a:lnTo>
                  <a:pt x="28585" y="1510"/>
                </a:lnTo>
                <a:lnTo>
                  <a:pt x="27736" y="1604"/>
                </a:lnTo>
                <a:lnTo>
                  <a:pt x="26887" y="1698"/>
                </a:lnTo>
                <a:lnTo>
                  <a:pt x="26038" y="1698"/>
                </a:lnTo>
                <a:lnTo>
                  <a:pt x="25189" y="1793"/>
                </a:lnTo>
                <a:lnTo>
                  <a:pt x="25189" y="1793"/>
                </a:lnTo>
                <a:lnTo>
                  <a:pt x="25755" y="1698"/>
                </a:lnTo>
                <a:lnTo>
                  <a:pt x="24906" y="1793"/>
                </a:lnTo>
                <a:lnTo>
                  <a:pt x="24057" y="1981"/>
                </a:lnTo>
                <a:lnTo>
                  <a:pt x="25094" y="1887"/>
                </a:lnTo>
                <a:lnTo>
                  <a:pt x="26132" y="1981"/>
                </a:lnTo>
                <a:lnTo>
                  <a:pt x="24906" y="2264"/>
                </a:lnTo>
                <a:lnTo>
                  <a:pt x="23585" y="2359"/>
                </a:lnTo>
                <a:lnTo>
                  <a:pt x="23585" y="2453"/>
                </a:lnTo>
                <a:lnTo>
                  <a:pt x="23585" y="2547"/>
                </a:lnTo>
                <a:lnTo>
                  <a:pt x="25566" y="2359"/>
                </a:lnTo>
                <a:lnTo>
                  <a:pt x="27547" y="2264"/>
                </a:lnTo>
                <a:lnTo>
                  <a:pt x="29434" y="1981"/>
                </a:lnTo>
                <a:lnTo>
                  <a:pt x="30377" y="1793"/>
                </a:lnTo>
                <a:lnTo>
                  <a:pt x="31321" y="1604"/>
                </a:lnTo>
                <a:lnTo>
                  <a:pt x="30472" y="1887"/>
                </a:lnTo>
                <a:lnTo>
                  <a:pt x="30660" y="1981"/>
                </a:lnTo>
                <a:lnTo>
                  <a:pt x="31038" y="2076"/>
                </a:lnTo>
                <a:lnTo>
                  <a:pt x="31981" y="2170"/>
                </a:lnTo>
                <a:lnTo>
                  <a:pt x="33302" y="2170"/>
                </a:lnTo>
                <a:lnTo>
                  <a:pt x="34717" y="2076"/>
                </a:lnTo>
                <a:lnTo>
                  <a:pt x="37075" y="1887"/>
                </a:lnTo>
                <a:lnTo>
                  <a:pt x="37830" y="1793"/>
                </a:lnTo>
                <a:lnTo>
                  <a:pt x="37924" y="1698"/>
                </a:lnTo>
                <a:lnTo>
                  <a:pt x="38868" y="1604"/>
                </a:lnTo>
                <a:lnTo>
                  <a:pt x="38962" y="1510"/>
                </a:lnTo>
                <a:lnTo>
                  <a:pt x="38868" y="1510"/>
                </a:lnTo>
                <a:lnTo>
                  <a:pt x="38113" y="1415"/>
                </a:lnTo>
                <a:lnTo>
                  <a:pt x="40000" y="1510"/>
                </a:lnTo>
                <a:lnTo>
                  <a:pt x="38868" y="1604"/>
                </a:lnTo>
                <a:lnTo>
                  <a:pt x="40000" y="1541"/>
                </a:lnTo>
                <a:lnTo>
                  <a:pt x="40000" y="1541"/>
                </a:lnTo>
                <a:lnTo>
                  <a:pt x="40094" y="1510"/>
                </a:lnTo>
                <a:lnTo>
                  <a:pt x="40377" y="1510"/>
                </a:lnTo>
                <a:lnTo>
                  <a:pt x="40283" y="1525"/>
                </a:lnTo>
                <a:lnTo>
                  <a:pt x="40283" y="1525"/>
                </a:lnTo>
                <a:lnTo>
                  <a:pt x="40566" y="1510"/>
                </a:lnTo>
                <a:lnTo>
                  <a:pt x="41509" y="1604"/>
                </a:lnTo>
                <a:lnTo>
                  <a:pt x="44151" y="1415"/>
                </a:lnTo>
                <a:lnTo>
                  <a:pt x="45000" y="1321"/>
                </a:lnTo>
                <a:lnTo>
                  <a:pt x="44434" y="1321"/>
                </a:lnTo>
                <a:lnTo>
                  <a:pt x="45188" y="1132"/>
                </a:lnTo>
                <a:lnTo>
                  <a:pt x="45660" y="1227"/>
                </a:lnTo>
                <a:lnTo>
                  <a:pt x="45755" y="1227"/>
                </a:lnTo>
                <a:lnTo>
                  <a:pt x="45755" y="1321"/>
                </a:lnTo>
                <a:lnTo>
                  <a:pt x="45377" y="1321"/>
                </a:lnTo>
                <a:lnTo>
                  <a:pt x="46038" y="1415"/>
                </a:lnTo>
                <a:lnTo>
                  <a:pt x="46792" y="1321"/>
                </a:lnTo>
                <a:lnTo>
                  <a:pt x="46792" y="1227"/>
                </a:lnTo>
                <a:lnTo>
                  <a:pt x="46981" y="1321"/>
                </a:lnTo>
                <a:lnTo>
                  <a:pt x="47547" y="1321"/>
                </a:lnTo>
                <a:lnTo>
                  <a:pt x="47358" y="1510"/>
                </a:lnTo>
                <a:lnTo>
                  <a:pt x="46981" y="1510"/>
                </a:lnTo>
                <a:lnTo>
                  <a:pt x="46792" y="1415"/>
                </a:lnTo>
                <a:lnTo>
                  <a:pt x="43868" y="1698"/>
                </a:lnTo>
                <a:lnTo>
                  <a:pt x="45566" y="1698"/>
                </a:lnTo>
                <a:lnTo>
                  <a:pt x="47264" y="1604"/>
                </a:lnTo>
                <a:lnTo>
                  <a:pt x="50566" y="1321"/>
                </a:lnTo>
                <a:lnTo>
                  <a:pt x="52169" y="1227"/>
                </a:lnTo>
                <a:lnTo>
                  <a:pt x="55471" y="1227"/>
                </a:lnTo>
                <a:lnTo>
                  <a:pt x="57075" y="1415"/>
                </a:lnTo>
                <a:lnTo>
                  <a:pt x="56603" y="1321"/>
                </a:lnTo>
                <a:lnTo>
                  <a:pt x="56509" y="1227"/>
                </a:lnTo>
                <a:lnTo>
                  <a:pt x="57264" y="1132"/>
                </a:lnTo>
                <a:lnTo>
                  <a:pt x="58396" y="1227"/>
                </a:lnTo>
                <a:lnTo>
                  <a:pt x="58773" y="1227"/>
                </a:lnTo>
                <a:lnTo>
                  <a:pt x="58962" y="1321"/>
                </a:lnTo>
                <a:lnTo>
                  <a:pt x="59905" y="1321"/>
                </a:lnTo>
                <a:lnTo>
                  <a:pt x="61037" y="1510"/>
                </a:lnTo>
                <a:lnTo>
                  <a:pt x="61603" y="1698"/>
                </a:lnTo>
                <a:lnTo>
                  <a:pt x="62075" y="1887"/>
                </a:lnTo>
                <a:lnTo>
                  <a:pt x="62452" y="2076"/>
                </a:lnTo>
                <a:lnTo>
                  <a:pt x="62547" y="2359"/>
                </a:lnTo>
                <a:lnTo>
                  <a:pt x="62641" y="4528"/>
                </a:lnTo>
                <a:lnTo>
                  <a:pt x="62641" y="8113"/>
                </a:lnTo>
                <a:lnTo>
                  <a:pt x="62547" y="17547"/>
                </a:lnTo>
                <a:lnTo>
                  <a:pt x="62547" y="22547"/>
                </a:lnTo>
                <a:lnTo>
                  <a:pt x="62641" y="27075"/>
                </a:lnTo>
                <a:lnTo>
                  <a:pt x="62830" y="30849"/>
                </a:lnTo>
                <a:lnTo>
                  <a:pt x="62924" y="32169"/>
                </a:lnTo>
                <a:lnTo>
                  <a:pt x="63113" y="33207"/>
                </a:lnTo>
                <a:lnTo>
                  <a:pt x="63113" y="34528"/>
                </a:lnTo>
                <a:lnTo>
                  <a:pt x="63207" y="35943"/>
                </a:lnTo>
                <a:lnTo>
                  <a:pt x="63207" y="36886"/>
                </a:lnTo>
                <a:lnTo>
                  <a:pt x="63113" y="38396"/>
                </a:lnTo>
                <a:lnTo>
                  <a:pt x="62830" y="42358"/>
                </a:lnTo>
                <a:lnTo>
                  <a:pt x="62547" y="46509"/>
                </a:lnTo>
                <a:lnTo>
                  <a:pt x="62452" y="48207"/>
                </a:lnTo>
                <a:lnTo>
                  <a:pt x="62547" y="49527"/>
                </a:lnTo>
                <a:lnTo>
                  <a:pt x="62547" y="51131"/>
                </a:lnTo>
                <a:lnTo>
                  <a:pt x="62547" y="52735"/>
                </a:lnTo>
                <a:lnTo>
                  <a:pt x="62358" y="53584"/>
                </a:lnTo>
                <a:lnTo>
                  <a:pt x="62264" y="54339"/>
                </a:lnTo>
                <a:lnTo>
                  <a:pt x="61981" y="55093"/>
                </a:lnTo>
                <a:lnTo>
                  <a:pt x="61603" y="55754"/>
                </a:lnTo>
                <a:lnTo>
                  <a:pt x="61792" y="55754"/>
                </a:lnTo>
                <a:lnTo>
                  <a:pt x="61886" y="55565"/>
                </a:lnTo>
                <a:lnTo>
                  <a:pt x="62169" y="55376"/>
                </a:lnTo>
                <a:lnTo>
                  <a:pt x="62264" y="55565"/>
                </a:lnTo>
                <a:lnTo>
                  <a:pt x="62169" y="55754"/>
                </a:lnTo>
                <a:lnTo>
                  <a:pt x="61981" y="56225"/>
                </a:lnTo>
                <a:lnTo>
                  <a:pt x="61792" y="56037"/>
                </a:lnTo>
                <a:lnTo>
                  <a:pt x="61509" y="55754"/>
                </a:lnTo>
                <a:lnTo>
                  <a:pt x="61603" y="55942"/>
                </a:lnTo>
                <a:lnTo>
                  <a:pt x="61509" y="55942"/>
                </a:lnTo>
                <a:lnTo>
                  <a:pt x="61603" y="56037"/>
                </a:lnTo>
                <a:lnTo>
                  <a:pt x="60094" y="56320"/>
                </a:lnTo>
                <a:lnTo>
                  <a:pt x="58773" y="56414"/>
                </a:lnTo>
                <a:lnTo>
                  <a:pt x="57547" y="56508"/>
                </a:lnTo>
                <a:lnTo>
                  <a:pt x="56415" y="56508"/>
                </a:lnTo>
                <a:lnTo>
                  <a:pt x="56698" y="56320"/>
                </a:lnTo>
                <a:lnTo>
                  <a:pt x="56698" y="56320"/>
                </a:lnTo>
                <a:lnTo>
                  <a:pt x="56037" y="56508"/>
                </a:lnTo>
                <a:lnTo>
                  <a:pt x="54811" y="56886"/>
                </a:lnTo>
                <a:lnTo>
                  <a:pt x="53679" y="57074"/>
                </a:lnTo>
                <a:lnTo>
                  <a:pt x="53868" y="56791"/>
                </a:lnTo>
                <a:lnTo>
                  <a:pt x="54245" y="56697"/>
                </a:lnTo>
                <a:lnTo>
                  <a:pt x="53019" y="56886"/>
                </a:lnTo>
                <a:lnTo>
                  <a:pt x="51698" y="56980"/>
                </a:lnTo>
                <a:lnTo>
                  <a:pt x="50943" y="57074"/>
                </a:lnTo>
                <a:lnTo>
                  <a:pt x="51132" y="57169"/>
                </a:lnTo>
                <a:lnTo>
                  <a:pt x="48962" y="57452"/>
                </a:lnTo>
                <a:lnTo>
                  <a:pt x="48962" y="57357"/>
                </a:lnTo>
                <a:lnTo>
                  <a:pt x="48019" y="57452"/>
                </a:lnTo>
                <a:lnTo>
                  <a:pt x="47641" y="57452"/>
                </a:lnTo>
                <a:lnTo>
                  <a:pt x="46604" y="57546"/>
                </a:lnTo>
                <a:lnTo>
                  <a:pt x="44717" y="57546"/>
                </a:lnTo>
                <a:lnTo>
                  <a:pt x="44339" y="57452"/>
                </a:lnTo>
                <a:lnTo>
                  <a:pt x="45000" y="57263"/>
                </a:lnTo>
                <a:lnTo>
                  <a:pt x="40000" y="57829"/>
                </a:lnTo>
                <a:lnTo>
                  <a:pt x="38019" y="58206"/>
                </a:lnTo>
                <a:lnTo>
                  <a:pt x="37547" y="58018"/>
                </a:lnTo>
                <a:lnTo>
                  <a:pt x="37075" y="58018"/>
                </a:lnTo>
                <a:lnTo>
                  <a:pt x="36698" y="58112"/>
                </a:lnTo>
                <a:lnTo>
                  <a:pt x="36415" y="58301"/>
                </a:lnTo>
                <a:lnTo>
                  <a:pt x="36038" y="58301"/>
                </a:lnTo>
                <a:lnTo>
                  <a:pt x="36038" y="58395"/>
                </a:lnTo>
                <a:lnTo>
                  <a:pt x="36321" y="58395"/>
                </a:lnTo>
                <a:lnTo>
                  <a:pt x="36132" y="58678"/>
                </a:lnTo>
                <a:lnTo>
                  <a:pt x="37075" y="58678"/>
                </a:lnTo>
                <a:lnTo>
                  <a:pt x="37830" y="58584"/>
                </a:lnTo>
                <a:lnTo>
                  <a:pt x="38585" y="58489"/>
                </a:lnTo>
                <a:lnTo>
                  <a:pt x="39434" y="58489"/>
                </a:lnTo>
                <a:lnTo>
                  <a:pt x="38585" y="58867"/>
                </a:lnTo>
                <a:lnTo>
                  <a:pt x="37358" y="59244"/>
                </a:lnTo>
                <a:lnTo>
                  <a:pt x="36792" y="59339"/>
                </a:lnTo>
                <a:lnTo>
                  <a:pt x="36226" y="59339"/>
                </a:lnTo>
                <a:lnTo>
                  <a:pt x="35755" y="59244"/>
                </a:lnTo>
                <a:lnTo>
                  <a:pt x="35566" y="59056"/>
                </a:lnTo>
                <a:lnTo>
                  <a:pt x="35472" y="58867"/>
                </a:lnTo>
                <a:lnTo>
                  <a:pt x="36509" y="58772"/>
                </a:lnTo>
                <a:lnTo>
                  <a:pt x="35377" y="58678"/>
                </a:lnTo>
                <a:lnTo>
                  <a:pt x="34151" y="58772"/>
                </a:lnTo>
                <a:lnTo>
                  <a:pt x="34057" y="58772"/>
                </a:lnTo>
                <a:lnTo>
                  <a:pt x="33208" y="58961"/>
                </a:lnTo>
                <a:lnTo>
                  <a:pt x="32264" y="59056"/>
                </a:lnTo>
                <a:lnTo>
                  <a:pt x="32264" y="59056"/>
                </a:lnTo>
                <a:lnTo>
                  <a:pt x="33113" y="58867"/>
                </a:lnTo>
                <a:lnTo>
                  <a:pt x="31887" y="58489"/>
                </a:lnTo>
                <a:lnTo>
                  <a:pt x="31132" y="58395"/>
                </a:lnTo>
                <a:lnTo>
                  <a:pt x="31038" y="58301"/>
                </a:lnTo>
                <a:lnTo>
                  <a:pt x="31132" y="58301"/>
                </a:lnTo>
                <a:lnTo>
                  <a:pt x="31509" y="58206"/>
                </a:lnTo>
                <a:lnTo>
                  <a:pt x="30660" y="58206"/>
                </a:lnTo>
                <a:lnTo>
                  <a:pt x="30283" y="58301"/>
                </a:lnTo>
                <a:lnTo>
                  <a:pt x="29906" y="58489"/>
                </a:lnTo>
                <a:lnTo>
                  <a:pt x="29151" y="58678"/>
                </a:lnTo>
                <a:lnTo>
                  <a:pt x="29340" y="58584"/>
                </a:lnTo>
                <a:lnTo>
                  <a:pt x="29434" y="58395"/>
                </a:lnTo>
                <a:lnTo>
                  <a:pt x="29434" y="58395"/>
                </a:lnTo>
                <a:lnTo>
                  <a:pt x="28585" y="58489"/>
                </a:lnTo>
                <a:lnTo>
                  <a:pt x="28491" y="58584"/>
                </a:lnTo>
                <a:lnTo>
                  <a:pt x="28396" y="58678"/>
                </a:lnTo>
                <a:lnTo>
                  <a:pt x="27736" y="58867"/>
                </a:lnTo>
                <a:lnTo>
                  <a:pt x="25660" y="59150"/>
                </a:lnTo>
                <a:lnTo>
                  <a:pt x="22170" y="59622"/>
                </a:lnTo>
                <a:lnTo>
                  <a:pt x="22359" y="59527"/>
                </a:lnTo>
                <a:lnTo>
                  <a:pt x="22359" y="59433"/>
                </a:lnTo>
                <a:lnTo>
                  <a:pt x="22264" y="59433"/>
                </a:lnTo>
                <a:lnTo>
                  <a:pt x="22453" y="59244"/>
                </a:lnTo>
                <a:lnTo>
                  <a:pt x="22453" y="59056"/>
                </a:lnTo>
                <a:lnTo>
                  <a:pt x="21132" y="59339"/>
                </a:lnTo>
                <a:lnTo>
                  <a:pt x="19246" y="59716"/>
                </a:lnTo>
                <a:lnTo>
                  <a:pt x="18208" y="59810"/>
                </a:lnTo>
                <a:lnTo>
                  <a:pt x="17264" y="59905"/>
                </a:lnTo>
                <a:lnTo>
                  <a:pt x="16415" y="59905"/>
                </a:lnTo>
                <a:lnTo>
                  <a:pt x="15849" y="59810"/>
                </a:lnTo>
                <a:lnTo>
                  <a:pt x="14246" y="59810"/>
                </a:lnTo>
                <a:lnTo>
                  <a:pt x="11981" y="59999"/>
                </a:lnTo>
                <a:lnTo>
                  <a:pt x="11981" y="59999"/>
                </a:lnTo>
                <a:lnTo>
                  <a:pt x="12359" y="59905"/>
                </a:lnTo>
                <a:lnTo>
                  <a:pt x="12736" y="59716"/>
                </a:lnTo>
                <a:lnTo>
                  <a:pt x="11415" y="59905"/>
                </a:lnTo>
                <a:lnTo>
                  <a:pt x="10000" y="60093"/>
                </a:lnTo>
                <a:lnTo>
                  <a:pt x="7076" y="60188"/>
                </a:lnTo>
                <a:lnTo>
                  <a:pt x="4151" y="60376"/>
                </a:lnTo>
                <a:lnTo>
                  <a:pt x="2831" y="60471"/>
                </a:lnTo>
                <a:lnTo>
                  <a:pt x="1604" y="60659"/>
                </a:lnTo>
                <a:lnTo>
                  <a:pt x="1227" y="59244"/>
                </a:lnTo>
                <a:lnTo>
                  <a:pt x="1038" y="57735"/>
                </a:lnTo>
                <a:lnTo>
                  <a:pt x="850" y="56131"/>
                </a:lnTo>
                <a:lnTo>
                  <a:pt x="755" y="54433"/>
                </a:lnTo>
                <a:lnTo>
                  <a:pt x="755" y="52735"/>
                </a:lnTo>
                <a:lnTo>
                  <a:pt x="755" y="50942"/>
                </a:lnTo>
                <a:lnTo>
                  <a:pt x="1038" y="47263"/>
                </a:lnTo>
                <a:lnTo>
                  <a:pt x="1321" y="43678"/>
                </a:lnTo>
                <a:lnTo>
                  <a:pt x="1699" y="39999"/>
                </a:lnTo>
                <a:lnTo>
                  <a:pt x="2453" y="33301"/>
                </a:lnTo>
                <a:lnTo>
                  <a:pt x="2548" y="33962"/>
                </a:lnTo>
                <a:lnTo>
                  <a:pt x="2642" y="34622"/>
                </a:lnTo>
                <a:lnTo>
                  <a:pt x="2642" y="33018"/>
                </a:lnTo>
                <a:lnTo>
                  <a:pt x="2551" y="32287"/>
                </a:lnTo>
                <a:lnTo>
                  <a:pt x="2642" y="30000"/>
                </a:lnTo>
                <a:lnTo>
                  <a:pt x="2453" y="30377"/>
                </a:lnTo>
                <a:lnTo>
                  <a:pt x="2453" y="29245"/>
                </a:lnTo>
                <a:lnTo>
                  <a:pt x="2453" y="27830"/>
                </a:lnTo>
                <a:lnTo>
                  <a:pt x="2642" y="28301"/>
                </a:lnTo>
                <a:lnTo>
                  <a:pt x="2736" y="28018"/>
                </a:lnTo>
                <a:lnTo>
                  <a:pt x="2831" y="28018"/>
                </a:lnTo>
                <a:lnTo>
                  <a:pt x="2925" y="28207"/>
                </a:lnTo>
                <a:lnTo>
                  <a:pt x="3019" y="26415"/>
                </a:lnTo>
                <a:lnTo>
                  <a:pt x="3019" y="24811"/>
                </a:lnTo>
                <a:lnTo>
                  <a:pt x="3019" y="23113"/>
                </a:lnTo>
                <a:lnTo>
                  <a:pt x="3019" y="22170"/>
                </a:lnTo>
                <a:lnTo>
                  <a:pt x="3208" y="21320"/>
                </a:lnTo>
                <a:lnTo>
                  <a:pt x="3302" y="19528"/>
                </a:lnTo>
                <a:lnTo>
                  <a:pt x="3302" y="17641"/>
                </a:lnTo>
                <a:lnTo>
                  <a:pt x="3302" y="16887"/>
                </a:lnTo>
                <a:lnTo>
                  <a:pt x="3208" y="16321"/>
                </a:lnTo>
                <a:lnTo>
                  <a:pt x="3397" y="16415"/>
                </a:lnTo>
                <a:lnTo>
                  <a:pt x="3585" y="11981"/>
                </a:lnTo>
                <a:lnTo>
                  <a:pt x="3680" y="11415"/>
                </a:lnTo>
                <a:lnTo>
                  <a:pt x="3680" y="11698"/>
                </a:lnTo>
                <a:lnTo>
                  <a:pt x="3774" y="11132"/>
                </a:lnTo>
                <a:lnTo>
                  <a:pt x="3868" y="10660"/>
                </a:lnTo>
                <a:lnTo>
                  <a:pt x="3774" y="10094"/>
                </a:lnTo>
                <a:lnTo>
                  <a:pt x="3680" y="9623"/>
                </a:lnTo>
                <a:lnTo>
                  <a:pt x="3774" y="9434"/>
                </a:lnTo>
                <a:lnTo>
                  <a:pt x="3868" y="9245"/>
                </a:lnTo>
                <a:lnTo>
                  <a:pt x="4057" y="8491"/>
                </a:lnTo>
                <a:lnTo>
                  <a:pt x="4340" y="6321"/>
                </a:lnTo>
                <a:lnTo>
                  <a:pt x="4623" y="2264"/>
                </a:lnTo>
                <a:lnTo>
                  <a:pt x="3491" y="7170"/>
                </a:lnTo>
                <a:lnTo>
                  <a:pt x="2925" y="9906"/>
                </a:lnTo>
                <a:lnTo>
                  <a:pt x="2359" y="12736"/>
                </a:lnTo>
                <a:lnTo>
                  <a:pt x="1982" y="15377"/>
                </a:lnTo>
                <a:lnTo>
                  <a:pt x="1699" y="17830"/>
                </a:lnTo>
                <a:lnTo>
                  <a:pt x="1510" y="19905"/>
                </a:lnTo>
                <a:lnTo>
                  <a:pt x="1604" y="20754"/>
                </a:lnTo>
                <a:lnTo>
                  <a:pt x="1699" y="21509"/>
                </a:lnTo>
                <a:lnTo>
                  <a:pt x="1321" y="22453"/>
                </a:lnTo>
                <a:lnTo>
                  <a:pt x="1133" y="23585"/>
                </a:lnTo>
                <a:lnTo>
                  <a:pt x="1038" y="24905"/>
                </a:lnTo>
                <a:lnTo>
                  <a:pt x="1038" y="26226"/>
                </a:lnTo>
                <a:lnTo>
                  <a:pt x="1038" y="28962"/>
                </a:lnTo>
                <a:lnTo>
                  <a:pt x="1038" y="31415"/>
                </a:lnTo>
                <a:lnTo>
                  <a:pt x="661" y="40188"/>
                </a:lnTo>
                <a:lnTo>
                  <a:pt x="472" y="44999"/>
                </a:lnTo>
                <a:lnTo>
                  <a:pt x="378" y="49622"/>
                </a:lnTo>
                <a:lnTo>
                  <a:pt x="472" y="51603"/>
                </a:lnTo>
                <a:lnTo>
                  <a:pt x="378" y="53961"/>
                </a:lnTo>
                <a:lnTo>
                  <a:pt x="189" y="53301"/>
                </a:lnTo>
                <a:lnTo>
                  <a:pt x="95" y="52641"/>
                </a:lnTo>
                <a:lnTo>
                  <a:pt x="189" y="53867"/>
                </a:lnTo>
                <a:lnTo>
                  <a:pt x="189" y="55093"/>
                </a:lnTo>
                <a:lnTo>
                  <a:pt x="378" y="55188"/>
                </a:lnTo>
                <a:lnTo>
                  <a:pt x="284" y="56508"/>
                </a:lnTo>
                <a:lnTo>
                  <a:pt x="95" y="54905"/>
                </a:lnTo>
                <a:lnTo>
                  <a:pt x="1" y="58489"/>
                </a:lnTo>
                <a:lnTo>
                  <a:pt x="1" y="62357"/>
                </a:lnTo>
                <a:lnTo>
                  <a:pt x="6038" y="61886"/>
                </a:lnTo>
                <a:lnTo>
                  <a:pt x="8963" y="61697"/>
                </a:lnTo>
                <a:lnTo>
                  <a:pt x="11698" y="61603"/>
                </a:lnTo>
                <a:lnTo>
                  <a:pt x="11698" y="61414"/>
                </a:lnTo>
                <a:lnTo>
                  <a:pt x="11887" y="61225"/>
                </a:lnTo>
                <a:lnTo>
                  <a:pt x="12264" y="61225"/>
                </a:lnTo>
                <a:lnTo>
                  <a:pt x="12548" y="61320"/>
                </a:lnTo>
                <a:lnTo>
                  <a:pt x="12736" y="61414"/>
                </a:lnTo>
                <a:lnTo>
                  <a:pt x="12642" y="61320"/>
                </a:lnTo>
                <a:lnTo>
                  <a:pt x="13302" y="61508"/>
                </a:lnTo>
                <a:lnTo>
                  <a:pt x="13302" y="61508"/>
                </a:lnTo>
                <a:lnTo>
                  <a:pt x="12736" y="61414"/>
                </a:lnTo>
                <a:lnTo>
                  <a:pt x="13019" y="61508"/>
                </a:lnTo>
                <a:lnTo>
                  <a:pt x="12736" y="61603"/>
                </a:lnTo>
                <a:lnTo>
                  <a:pt x="12831" y="61697"/>
                </a:lnTo>
                <a:lnTo>
                  <a:pt x="14246" y="61508"/>
                </a:lnTo>
                <a:lnTo>
                  <a:pt x="13491" y="61508"/>
                </a:lnTo>
                <a:lnTo>
                  <a:pt x="14717" y="61225"/>
                </a:lnTo>
                <a:lnTo>
                  <a:pt x="16038" y="61131"/>
                </a:lnTo>
                <a:lnTo>
                  <a:pt x="18962" y="61131"/>
                </a:lnTo>
                <a:lnTo>
                  <a:pt x="19151" y="61225"/>
                </a:lnTo>
                <a:lnTo>
                  <a:pt x="19623" y="61320"/>
                </a:lnTo>
                <a:lnTo>
                  <a:pt x="21227" y="61320"/>
                </a:lnTo>
                <a:lnTo>
                  <a:pt x="23302" y="61225"/>
                </a:lnTo>
                <a:lnTo>
                  <a:pt x="24245" y="61131"/>
                </a:lnTo>
                <a:lnTo>
                  <a:pt x="25094" y="60942"/>
                </a:lnTo>
                <a:lnTo>
                  <a:pt x="28868" y="60848"/>
                </a:lnTo>
                <a:lnTo>
                  <a:pt x="32642" y="60659"/>
                </a:lnTo>
                <a:lnTo>
                  <a:pt x="36415" y="60376"/>
                </a:lnTo>
                <a:lnTo>
                  <a:pt x="40283" y="60093"/>
                </a:lnTo>
                <a:lnTo>
                  <a:pt x="47830" y="59339"/>
                </a:lnTo>
                <a:lnTo>
                  <a:pt x="55377" y="58678"/>
                </a:lnTo>
                <a:lnTo>
                  <a:pt x="61037" y="58678"/>
                </a:lnTo>
                <a:lnTo>
                  <a:pt x="62264" y="58584"/>
                </a:lnTo>
                <a:lnTo>
                  <a:pt x="63207" y="58395"/>
                </a:lnTo>
                <a:lnTo>
                  <a:pt x="63490" y="58206"/>
                </a:lnTo>
                <a:lnTo>
                  <a:pt x="63773" y="58018"/>
                </a:lnTo>
                <a:lnTo>
                  <a:pt x="63962" y="57735"/>
                </a:lnTo>
                <a:lnTo>
                  <a:pt x="64150" y="57357"/>
                </a:lnTo>
                <a:lnTo>
                  <a:pt x="64339" y="56225"/>
                </a:lnTo>
                <a:lnTo>
                  <a:pt x="64528" y="54716"/>
                </a:lnTo>
                <a:lnTo>
                  <a:pt x="64528" y="53018"/>
                </a:lnTo>
                <a:lnTo>
                  <a:pt x="64622" y="49810"/>
                </a:lnTo>
                <a:lnTo>
                  <a:pt x="64622" y="47546"/>
                </a:lnTo>
                <a:lnTo>
                  <a:pt x="64905" y="40848"/>
                </a:lnTo>
                <a:lnTo>
                  <a:pt x="64999" y="36320"/>
                </a:lnTo>
                <a:lnTo>
                  <a:pt x="65094" y="33301"/>
                </a:lnTo>
                <a:lnTo>
                  <a:pt x="65188" y="33396"/>
                </a:lnTo>
                <a:lnTo>
                  <a:pt x="65188" y="31603"/>
                </a:lnTo>
                <a:lnTo>
                  <a:pt x="65188" y="29811"/>
                </a:lnTo>
                <a:lnTo>
                  <a:pt x="65094" y="30660"/>
                </a:lnTo>
                <a:lnTo>
                  <a:pt x="64905" y="28301"/>
                </a:lnTo>
                <a:lnTo>
                  <a:pt x="64811" y="25849"/>
                </a:lnTo>
                <a:lnTo>
                  <a:pt x="64716" y="23302"/>
                </a:lnTo>
                <a:lnTo>
                  <a:pt x="64622" y="20849"/>
                </a:lnTo>
                <a:lnTo>
                  <a:pt x="64811" y="22075"/>
                </a:lnTo>
                <a:lnTo>
                  <a:pt x="64811" y="20754"/>
                </a:lnTo>
                <a:lnTo>
                  <a:pt x="64811" y="18962"/>
                </a:lnTo>
                <a:lnTo>
                  <a:pt x="64811" y="18868"/>
                </a:lnTo>
                <a:lnTo>
                  <a:pt x="64716" y="17358"/>
                </a:lnTo>
                <a:lnTo>
                  <a:pt x="64811" y="18113"/>
                </a:lnTo>
                <a:lnTo>
                  <a:pt x="64999" y="16981"/>
                </a:lnTo>
                <a:lnTo>
                  <a:pt x="64905" y="15755"/>
                </a:lnTo>
                <a:lnTo>
                  <a:pt x="64811" y="14528"/>
                </a:lnTo>
                <a:lnTo>
                  <a:pt x="64716" y="13396"/>
                </a:lnTo>
                <a:lnTo>
                  <a:pt x="64622" y="13679"/>
                </a:lnTo>
                <a:lnTo>
                  <a:pt x="64551" y="13679"/>
                </a:lnTo>
                <a:lnTo>
                  <a:pt x="64622" y="13962"/>
                </a:lnTo>
                <a:lnTo>
                  <a:pt x="64716" y="15000"/>
                </a:lnTo>
                <a:lnTo>
                  <a:pt x="64528" y="14623"/>
                </a:lnTo>
                <a:lnTo>
                  <a:pt x="64528" y="15094"/>
                </a:lnTo>
                <a:lnTo>
                  <a:pt x="64339" y="12736"/>
                </a:lnTo>
                <a:lnTo>
                  <a:pt x="64150" y="11698"/>
                </a:lnTo>
                <a:lnTo>
                  <a:pt x="64056" y="11604"/>
                </a:lnTo>
                <a:lnTo>
                  <a:pt x="64056" y="11226"/>
                </a:lnTo>
                <a:lnTo>
                  <a:pt x="64245" y="10566"/>
                </a:lnTo>
                <a:lnTo>
                  <a:pt x="64245" y="9811"/>
                </a:lnTo>
                <a:lnTo>
                  <a:pt x="64245" y="9560"/>
                </a:lnTo>
                <a:lnTo>
                  <a:pt x="64433" y="10189"/>
                </a:lnTo>
                <a:lnTo>
                  <a:pt x="64622" y="11604"/>
                </a:lnTo>
                <a:lnTo>
                  <a:pt x="64811" y="13019"/>
                </a:lnTo>
                <a:lnTo>
                  <a:pt x="64905" y="14151"/>
                </a:lnTo>
                <a:lnTo>
                  <a:pt x="64905" y="12830"/>
                </a:lnTo>
                <a:lnTo>
                  <a:pt x="64811" y="11698"/>
                </a:lnTo>
                <a:lnTo>
                  <a:pt x="64528" y="9340"/>
                </a:lnTo>
                <a:lnTo>
                  <a:pt x="64433" y="9528"/>
                </a:lnTo>
                <a:lnTo>
                  <a:pt x="64433" y="9340"/>
                </a:lnTo>
                <a:lnTo>
                  <a:pt x="64245" y="8585"/>
                </a:lnTo>
                <a:lnTo>
                  <a:pt x="64150" y="7264"/>
                </a:lnTo>
                <a:lnTo>
                  <a:pt x="64056" y="9434"/>
                </a:lnTo>
                <a:lnTo>
                  <a:pt x="63773" y="8868"/>
                </a:lnTo>
                <a:lnTo>
                  <a:pt x="63679" y="7925"/>
                </a:lnTo>
                <a:lnTo>
                  <a:pt x="63584" y="6792"/>
                </a:lnTo>
                <a:lnTo>
                  <a:pt x="63490" y="5566"/>
                </a:lnTo>
                <a:lnTo>
                  <a:pt x="63490" y="1227"/>
                </a:lnTo>
                <a:lnTo>
                  <a:pt x="63490" y="661"/>
                </a:lnTo>
                <a:lnTo>
                  <a:pt x="63396" y="566"/>
                </a:lnTo>
                <a:lnTo>
                  <a:pt x="63207" y="378"/>
                </a:lnTo>
                <a:lnTo>
                  <a:pt x="62641" y="189"/>
                </a:lnTo>
                <a:lnTo>
                  <a:pt x="61792" y="95"/>
                </a:lnTo>
                <a:lnTo>
                  <a:pt x="60849" y="0"/>
                </a:lnTo>
                <a:close/>
              </a:path>
            </a:pathLst>
          </a:custGeom>
          <a:solidFill>
            <a:schemeClr val="accent5">
              <a:lumMod val="40000"/>
              <a:lumOff val="60000"/>
            </a:schemeClr>
          </a:solidFill>
          <a:ln>
            <a:noFill/>
          </a:ln>
        </p:spPr>
        <p:txBody>
          <a:bodyPr spcFirstLastPara="1" wrap="square" lIns="121900" tIns="121900" rIns="121900" bIns="121900" anchor="ctr" anchorCtr="0">
            <a:noAutofit/>
          </a:bodyPr>
          <a:lstStyle/>
          <a:p>
            <a:endParaRPr sz="2400"/>
          </a:p>
        </p:txBody>
      </p:sp>
      <p:sp>
        <p:nvSpPr>
          <p:cNvPr id="26" name="Google Shape;153;p21"/>
          <p:cNvSpPr txBox="1">
            <a:spLocks/>
          </p:cNvSpPr>
          <p:nvPr/>
        </p:nvSpPr>
        <p:spPr>
          <a:xfrm>
            <a:off x="5116215" y="3904713"/>
            <a:ext cx="3048000" cy="657747"/>
          </a:xfrm>
          <a:prstGeom prst="rect">
            <a:avLst/>
          </a:prstGeom>
          <a:solidFill>
            <a:schemeClr val="accent4">
              <a:lumMod val="40000"/>
              <a:lumOff val="60000"/>
              <a:alpha val="32690"/>
            </a:schemeClr>
          </a:solidFill>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133" i="1" dirty="0" err="1">
                <a:solidFill>
                  <a:srgbClr val="FF0000"/>
                </a:solidFill>
              </a:rPr>
              <a:t>Giao</a:t>
            </a:r>
            <a:r>
              <a:rPr lang="en-US" sz="2133" i="1" dirty="0">
                <a:solidFill>
                  <a:srgbClr val="FF0000"/>
                </a:solidFill>
              </a:rPr>
              <a:t> </a:t>
            </a:r>
            <a:r>
              <a:rPr lang="en-US" sz="2133" i="1" dirty="0" err="1">
                <a:solidFill>
                  <a:srgbClr val="FF0000"/>
                </a:solidFill>
              </a:rPr>
              <a:t>tiếp</a:t>
            </a:r>
            <a:r>
              <a:rPr lang="en-US" sz="2133" i="1" dirty="0">
                <a:solidFill>
                  <a:srgbClr val="FF0000"/>
                </a:solidFill>
              </a:rPr>
              <a:t> </a:t>
            </a:r>
            <a:r>
              <a:rPr lang="en-US" sz="2133" i="1" dirty="0" err="1">
                <a:solidFill>
                  <a:srgbClr val="FF0000"/>
                </a:solidFill>
              </a:rPr>
              <a:t>và</a:t>
            </a:r>
            <a:r>
              <a:rPr lang="en-US" sz="2133" i="1" dirty="0">
                <a:solidFill>
                  <a:srgbClr val="FF0000"/>
                </a:solidFill>
              </a:rPr>
              <a:t> </a:t>
            </a:r>
            <a:r>
              <a:rPr lang="en-US" sz="2133" i="1" dirty="0" err="1">
                <a:solidFill>
                  <a:srgbClr val="FF0000"/>
                </a:solidFill>
              </a:rPr>
              <a:t>kết</a:t>
            </a:r>
            <a:r>
              <a:rPr lang="en-US" sz="2133" i="1" dirty="0">
                <a:solidFill>
                  <a:srgbClr val="FF0000"/>
                </a:solidFill>
              </a:rPr>
              <a:t> </a:t>
            </a:r>
            <a:r>
              <a:rPr lang="en-US" sz="2133" i="1" dirty="0" err="1">
                <a:solidFill>
                  <a:srgbClr val="FF0000"/>
                </a:solidFill>
              </a:rPr>
              <a:t>nối</a:t>
            </a:r>
            <a:endParaRPr lang="en-US" sz="2133" i="1" dirty="0">
              <a:solidFill>
                <a:srgbClr val="FF0000"/>
              </a:solidFill>
            </a:endParaRPr>
          </a:p>
        </p:txBody>
      </p:sp>
      <p:sp>
        <p:nvSpPr>
          <p:cNvPr id="28" name="Google Shape;55;p11"/>
          <p:cNvSpPr/>
          <p:nvPr/>
        </p:nvSpPr>
        <p:spPr>
          <a:xfrm>
            <a:off x="4974356" y="3904622"/>
            <a:ext cx="3291460" cy="744963"/>
          </a:xfrm>
          <a:custGeom>
            <a:avLst/>
            <a:gdLst/>
            <a:ahLst/>
            <a:cxnLst/>
            <a:rect l="l" t="t" r="r" b="b"/>
            <a:pathLst>
              <a:path w="65189" h="62358" extrusionOk="0">
                <a:moveTo>
                  <a:pt x="40283" y="1525"/>
                </a:moveTo>
                <a:lnTo>
                  <a:pt x="40000" y="1541"/>
                </a:lnTo>
                <a:lnTo>
                  <a:pt x="40000" y="1541"/>
                </a:lnTo>
                <a:lnTo>
                  <a:pt x="39811" y="1604"/>
                </a:lnTo>
                <a:lnTo>
                  <a:pt x="40283" y="1525"/>
                </a:lnTo>
                <a:close/>
                <a:moveTo>
                  <a:pt x="22547" y="1793"/>
                </a:moveTo>
                <a:lnTo>
                  <a:pt x="22359" y="1887"/>
                </a:lnTo>
                <a:lnTo>
                  <a:pt x="21981" y="2359"/>
                </a:lnTo>
                <a:lnTo>
                  <a:pt x="24057" y="1981"/>
                </a:lnTo>
                <a:lnTo>
                  <a:pt x="23208" y="2076"/>
                </a:lnTo>
                <a:lnTo>
                  <a:pt x="22925" y="1981"/>
                </a:lnTo>
                <a:lnTo>
                  <a:pt x="22642" y="1887"/>
                </a:lnTo>
                <a:lnTo>
                  <a:pt x="22642" y="1793"/>
                </a:lnTo>
                <a:close/>
                <a:moveTo>
                  <a:pt x="64528" y="13585"/>
                </a:moveTo>
                <a:lnTo>
                  <a:pt x="64528" y="13679"/>
                </a:lnTo>
                <a:lnTo>
                  <a:pt x="64551" y="13679"/>
                </a:lnTo>
                <a:lnTo>
                  <a:pt x="64528" y="13585"/>
                </a:lnTo>
                <a:close/>
                <a:moveTo>
                  <a:pt x="33868" y="58678"/>
                </a:moveTo>
                <a:lnTo>
                  <a:pt x="34057" y="58772"/>
                </a:lnTo>
                <a:lnTo>
                  <a:pt x="34057" y="58772"/>
                </a:lnTo>
                <a:lnTo>
                  <a:pt x="33962" y="58678"/>
                </a:lnTo>
                <a:close/>
                <a:moveTo>
                  <a:pt x="30849" y="58678"/>
                </a:moveTo>
                <a:lnTo>
                  <a:pt x="30943" y="58772"/>
                </a:lnTo>
                <a:lnTo>
                  <a:pt x="30283" y="58867"/>
                </a:lnTo>
                <a:lnTo>
                  <a:pt x="30472" y="58772"/>
                </a:lnTo>
                <a:lnTo>
                  <a:pt x="30849" y="58678"/>
                </a:lnTo>
                <a:close/>
                <a:moveTo>
                  <a:pt x="32264" y="59056"/>
                </a:moveTo>
                <a:lnTo>
                  <a:pt x="33113" y="59244"/>
                </a:lnTo>
                <a:lnTo>
                  <a:pt x="31698" y="59339"/>
                </a:lnTo>
                <a:lnTo>
                  <a:pt x="31415" y="59339"/>
                </a:lnTo>
                <a:lnTo>
                  <a:pt x="32264" y="59056"/>
                </a:lnTo>
                <a:close/>
                <a:moveTo>
                  <a:pt x="60849" y="0"/>
                </a:moveTo>
                <a:lnTo>
                  <a:pt x="58679" y="95"/>
                </a:lnTo>
                <a:lnTo>
                  <a:pt x="56792" y="189"/>
                </a:lnTo>
                <a:lnTo>
                  <a:pt x="58584" y="378"/>
                </a:lnTo>
                <a:lnTo>
                  <a:pt x="58301" y="189"/>
                </a:lnTo>
                <a:lnTo>
                  <a:pt x="59151" y="378"/>
                </a:lnTo>
                <a:lnTo>
                  <a:pt x="58679" y="472"/>
                </a:lnTo>
                <a:lnTo>
                  <a:pt x="58018" y="472"/>
                </a:lnTo>
                <a:lnTo>
                  <a:pt x="56792" y="283"/>
                </a:lnTo>
                <a:lnTo>
                  <a:pt x="55943" y="283"/>
                </a:lnTo>
                <a:lnTo>
                  <a:pt x="54528" y="378"/>
                </a:lnTo>
                <a:lnTo>
                  <a:pt x="50660" y="378"/>
                </a:lnTo>
                <a:lnTo>
                  <a:pt x="48585" y="472"/>
                </a:lnTo>
                <a:lnTo>
                  <a:pt x="46226" y="472"/>
                </a:lnTo>
                <a:lnTo>
                  <a:pt x="43868" y="283"/>
                </a:lnTo>
                <a:lnTo>
                  <a:pt x="44056" y="472"/>
                </a:lnTo>
                <a:lnTo>
                  <a:pt x="44339" y="472"/>
                </a:lnTo>
                <a:lnTo>
                  <a:pt x="43396" y="661"/>
                </a:lnTo>
                <a:lnTo>
                  <a:pt x="42170" y="849"/>
                </a:lnTo>
                <a:lnTo>
                  <a:pt x="40849" y="755"/>
                </a:lnTo>
                <a:lnTo>
                  <a:pt x="40377" y="661"/>
                </a:lnTo>
                <a:lnTo>
                  <a:pt x="39906" y="566"/>
                </a:lnTo>
                <a:lnTo>
                  <a:pt x="39717" y="566"/>
                </a:lnTo>
                <a:lnTo>
                  <a:pt x="38207" y="661"/>
                </a:lnTo>
                <a:lnTo>
                  <a:pt x="36509" y="944"/>
                </a:lnTo>
                <a:lnTo>
                  <a:pt x="34906" y="1132"/>
                </a:lnTo>
                <a:lnTo>
                  <a:pt x="33585" y="1132"/>
                </a:lnTo>
                <a:lnTo>
                  <a:pt x="33962" y="1038"/>
                </a:lnTo>
                <a:lnTo>
                  <a:pt x="33774" y="944"/>
                </a:lnTo>
                <a:lnTo>
                  <a:pt x="33396" y="944"/>
                </a:lnTo>
                <a:lnTo>
                  <a:pt x="32453" y="1038"/>
                </a:lnTo>
                <a:lnTo>
                  <a:pt x="30283" y="1321"/>
                </a:lnTo>
                <a:lnTo>
                  <a:pt x="30472" y="1415"/>
                </a:lnTo>
                <a:lnTo>
                  <a:pt x="30566" y="1510"/>
                </a:lnTo>
                <a:lnTo>
                  <a:pt x="29151" y="1604"/>
                </a:lnTo>
                <a:lnTo>
                  <a:pt x="29057" y="1698"/>
                </a:lnTo>
                <a:lnTo>
                  <a:pt x="29717" y="1698"/>
                </a:lnTo>
                <a:lnTo>
                  <a:pt x="28208" y="1793"/>
                </a:lnTo>
                <a:lnTo>
                  <a:pt x="27547" y="1793"/>
                </a:lnTo>
                <a:lnTo>
                  <a:pt x="27642" y="1698"/>
                </a:lnTo>
                <a:lnTo>
                  <a:pt x="28585" y="1510"/>
                </a:lnTo>
                <a:lnTo>
                  <a:pt x="27736" y="1604"/>
                </a:lnTo>
                <a:lnTo>
                  <a:pt x="26887" y="1698"/>
                </a:lnTo>
                <a:lnTo>
                  <a:pt x="26038" y="1698"/>
                </a:lnTo>
                <a:lnTo>
                  <a:pt x="25189" y="1793"/>
                </a:lnTo>
                <a:lnTo>
                  <a:pt x="25189" y="1793"/>
                </a:lnTo>
                <a:lnTo>
                  <a:pt x="25755" y="1698"/>
                </a:lnTo>
                <a:lnTo>
                  <a:pt x="24906" y="1793"/>
                </a:lnTo>
                <a:lnTo>
                  <a:pt x="24057" y="1981"/>
                </a:lnTo>
                <a:lnTo>
                  <a:pt x="25094" y="1887"/>
                </a:lnTo>
                <a:lnTo>
                  <a:pt x="26132" y="1981"/>
                </a:lnTo>
                <a:lnTo>
                  <a:pt x="24906" y="2264"/>
                </a:lnTo>
                <a:lnTo>
                  <a:pt x="23585" y="2359"/>
                </a:lnTo>
                <a:lnTo>
                  <a:pt x="23585" y="2453"/>
                </a:lnTo>
                <a:lnTo>
                  <a:pt x="23585" y="2547"/>
                </a:lnTo>
                <a:lnTo>
                  <a:pt x="25566" y="2359"/>
                </a:lnTo>
                <a:lnTo>
                  <a:pt x="27547" y="2264"/>
                </a:lnTo>
                <a:lnTo>
                  <a:pt x="29434" y="1981"/>
                </a:lnTo>
                <a:lnTo>
                  <a:pt x="30377" y="1793"/>
                </a:lnTo>
                <a:lnTo>
                  <a:pt x="31321" y="1604"/>
                </a:lnTo>
                <a:lnTo>
                  <a:pt x="30472" y="1887"/>
                </a:lnTo>
                <a:lnTo>
                  <a:pt x="30660" y="1981"/>
                </a:lnTo>
                <a:lnTo>
                  <a:pt x="31038" y="2076"/>
                </a:lnTo>
                <a:lnTo>
                  <a:pt x="31981" y="2170"/>
                </a:lnTo>
                <a:lnTo>
                  <a:pt x="33302" y="2170"/>
                </a:lnTo>
                <a:lnTo>
                  <a:pt x="34717" y="2076"/>
                </a:lnTo>
                <a:lnTo>
                  <a:pt x="37075" y="1887"/>
                </a:lnTo>
                <a:lnTo>
                  <a:pt x="37830" y="1793"/>
                </a:lnTo>
                <a:lnTo>
                  <a:pt x="37924" y="1698"/>
                </a:lnTo>
                <a:lnTo>
                  <a:pt x="38868" y="1604"/>
                </a:lnTo>
                <a:lnTo>
                  <a:pt x="38962" y="1510"/>
                </a:lnTo>
                <a:lnTo>
                  <a:pt x="38868" y="1510"/>
                </a:lnTo>
                <a:lnTo>
                  <a:pt x="38113" y="1415"/>
                </a:lnTo>
                <a:lnTo>
                  <a:pt x="40000" y="1510"/>
                </a:lnTo>
                <a:lnTo>
                  <a:pt x="38868" y="1604"/>
                </a:lnTo>
                <a:lnTo>
                  <a:pt x="40000" y="1541"/>
                </a:lnTo>
                <a:lnTo>
                  <a:pt x="40000" y="1541"/>
                </a:lnTo>
                <a:lnTo>
                  <a:pt x="40094" y="1510"/>
                </a:lnTo>
                <a:lnTo>
                  <a:pt x="40377" y="1510"/>
                </a:lnTo>
                <a:lnTo>
                  <a:pt x="40283" y="1525"/>
                </a:lnTo>
                <a:lnTo>
                  <a:pt x="40283" y="1525"/>
                </a:lnTo>
                <a:lnTo>
                  <a:pt x="40566" y="1510"/>
                </a:lnTo>
                <a:lnTo>
                  <a:pt x="41509" y="1604"/>
                </a:lnTo>
                <a:lnTo>
                  <a:pt x="44151" y="1415"/>
                </a:lnTo>
                <a:lnTo>
                  <a:pt x="45000" y="1321"/>
                </a:lnTo>
                <a:lnTo>
                  <a:pt x="44434" y="1321"/>
                </a:lnTo>
                <a:lnTo>
                  <a:pt x="45188" y="1132"/>
                </a:lnTo>
                <a:lnTo>
                  <a:pt x="45660" y="1227"/>
                </a:lnTo>
                <a:lnTo>
                  <a:pt x="45755" y="1227"/>
                </a:lnTo>
                <a:lnTo>
                  <a:pt x="45755" y="1321"/>
                </a:lnTo>
                <a:lnTo>
                  <a:pt x="45377" y="1321"/>
                </a:lnTo>
                <a:lnTo>
                  <a:pt x="46038" y="1415"/>
                </a:lnTo>
                <a:lnTo>
                  <a:pt x="46792" y="1321"/>
                </a:lnTo>
                <a:lnTo>
                  <a:pt x="46792" y="1227"/>
                </a:lnTo>
                <a:lnTo>
                  <a:pt x="46981" y="1321"/>
                </a:lnTo>
                <a:lnTo>
                  <a:pt x="47547" y="1321"/>
                </a:lnTo>
                <a:lnTo>
                  <a:pt x="47358" y="1510"/>
                </a:lnTo>
                <a:lnTo>
                  <a:pt x="46981" y="1510"/>
                </a:lnTo>
                <a:lnTo>
                  <a:pt x="46792" y="1415"/>
                </a:lnTo>
                <a:lnTo>
                  <a:pt x="43868" y="1698"/>
                </a:lnTo>
                <a:lnTo>
                  <a:pt x="45566" y="1698"/>
                </a:lnTo>
                <a:lnTo>
                  <a:pt x="47264" y="1604"/>
                </a:lnTo>
                <a:lnTo>
                  <a:pt x="50566" y="1321"/>
                </a:lnTo>
                <a:lnTo>
                  <a:pt x="52169" y="1227"/>
                </a:lnTo>
                <a:lnTo>
                  <a:pt x="55471" y="1227"/>
                </a:lnTo>
                <a:lnTo>
                  <a:pt x="57075" y="1415"/>
                </a:lnTo>
                <a:lnTo>
                  <a:pt x="56603" y="1321"/>
                </a:lnTo>
                <a:lnTo>
                  <a:pt x="56509" y="1227"/>
                </a:lnTo>
                <a:lnTo>
                  <a:pt x="57264" y="1132"/>
                </a:lnTo>
                <a:lnTo>
                  <a:pt x="58396" y="1227"/>
                </a:lnTo>
                <a:lnTo>
                  <a:pt x="58773" y="1227"/>
                </a:lnTo>
                <a:lnTo>
                  <a:pt x="58962" y="1321"/>
                </a:lnTo>
                <a:lnTo>
                  <a:pt x="59905" y="1321"/>
                </a:lnTo>
                <a:lnTo>
                  <a:pt x="61037" y="1510"/>
                </a:lnTo>
                <a:lnTo>
                  <a:pt x="61603" y="1698"/>
                </a:lnTo>
                <a:lnTo>
                  <a:pt x="62075" y="1887"/>
                </a:lnTo>
                <a:lnTo>
                  <a:pt x="62452" y="2076"/>
                </a:lnTo>
                <a:lnTo>
                  <a:pt x="62547" y="2359"/>
                </a:lnTo>
                <a:lnTo>
                  <a:pt x="62641" y="4528"/>
                </a:lnTo>
                <a:lnTo>
                  <a:pt x="62641" y="8113"/>
                </a:lnTo>
                <a:lnTo>
                  <a:pt x="62547" y="17547"/>
                </a:lnTo>
                <a:lnTo>
                  <a:pt x="62547" y="22547"/>
                </a:lnTo>
                <a:lnTo>
                  <a:pt x="62641" y="27075"/>
                </a:lnTo>
                <a:lnTo>
                  <a:pt x="62830" y="30849"/>
                </a:lnTo>
                <a:lnTo>
                  <a:pt x="62924" y="32169"/>
                </a:lnTo>
                <a:lnTo>
                  <a:pt x="63113" y="33207"/>
                </a:lnTo>
                <a:lnTo>
                  <a:pt x="63113" y="34528"/>
                </a:lnTo>
                <a:lnTo>
                  <a:pt x="63207" y="35943"/>
                </a:lnTo>
                <a:lnTo>
                  <a:pt x="63207" y="36886"/>
                </a:lnTo>
                <a:lnTo>
                  <a:pt x="63113" y="38396"/>
                </a:lnTo>
                <a:lnTo>
                  <a:pt x="62830" y="42358"/>
                </a:lnTo>
                <a:lnTo>
                  <a:pt x="62547" y="46509"/>
                </a:lnTo>
                <a:lnTo>
                  <a:pt x="62452" y="48207"/>
                </a:lnTo>
                <a:lnTo>
                  <a:pt x="62547" y="49527"/>
                </a:lnTo>
                <a:lnTo>
                  <a:pt x="62547" y="51131"/>
                </a:lnTo>
                <a:lnTo>
                  <a:pt x="62547" y="52735"/>
                </a:lnTo>
                <a:lnTo>
                  <a:pt x="62358" y="53584"/>
                </a:lnTo>
                <a:lnTo>
                  <a:pt x="62264" y="54339"/>
                </a:lnTo>
                <a:lnTo>
                  <a:pt x="61981" y="55093"/>
                </a:lnTo>
                <a:lnTo>
                  <a:pt x="61603" y="55754"/>
                </a:lnTo>
                <a:lnTo>
                  <a:pt x="61792" y="55754"/>
                </a:lnTo>
                <a:lnTo>
                  <a:pt x="61886" y="55565"/>
                </a:lnTo>
                <a:lnTo>
                  <a:pt x="62169" y="55376"/>
                </a:lnTo>
                <a:lnTo>
                  <a:pt x="62264" y="55565"/>
                </a:lnTo>
                <a:lnTo>
                  <a:pt x="62169" y="55754"/>
                </a:lnTo>
                <a:lnTo>
                  <a:pt x="61981" y="56225"/>
                </a:lnTo>
                <a:lnTo>
                  <a:pt x="61792" y="56037"/>
                </a:lnTo>
                <a:lnTo>
                  <a:pt x="61509" y="55754"/>
                </a:lnTo>
                <a:lnTo>
                  <a:pt x="61603" y="55942"/>
                </a:lnTo>
                <a:lnTo>
                  <a:pt x="61509" y="55942"/>
                </a:lnTo>
                <a:lnTo>
                  <a:pt x="61603" y="56037"/>
                </a:lnTo>
                <a:lnTo>
                  <a:pt x="60094" y="56320"/>
                </a:lnTo>
                <a:lnTo>
                  <a:pt x="58773" y="56414"/>
                </a:lnTo>
                <a:lnTo>
                  <a:pt x="57547" y="56508"/>
                </a:lnTo>
                <a:lnTo>
                  <a:pt x="56415" y="56508"/>
                </a:lnTo>
                <a:lnTo>
                  <a:pt x="56698" y="56320"/>
                </a:lnTo>
                <a:lnTo>
                  <a:pt x="56698" y="56320"/>
                </a:lnTo>
                <a:lnTo>
                  <a:pt x="56037" y="56508"/>
                </a:lnTo>
                <a:lnTo>
                  <a:pt x="54811" y="56886"/>
                </a:lnTo>
                <a:lnTo>
                  <a:pt x="53679" y="57074"/>
                </a:lnTo>
                <a:lnTo>
                  <a:pt x="53868" y="56791"/>
                </a:lnTo>
                <a:lnTo>
                  <a:pt x="54245" y="56697"/>
                </a:lnTo>
                <a:lnTo>
                  <a:pt x="53019" y="56886"/>
                </a:lnTo>
                <a:lnTo>
                  <a:pt x="51698" y="56980"/>
                </a:lnTo>
                <a:lnTo>
                  <a:pt x="50943" y="57074"/>
                </a:lnTo>
                <a:lnTo>
                  <a:pt x="51132" y="57169"/>
                </a:lnTo>
                <a:lnTo>
                  <a:pt x="48962" y="57452"/>
                </a:lnTo>
                <a:lnTo>
                  <a:pt x="48962" y="57357"/>
                </a:lnTo>
                <a:lnTo>
                  <a:pt x="48019" y="57452"/>
                </a:lnTo>
                <a:lnTo>
                  <a:pt x="47641" y="57452"/>
                </a:lnTo>
                <a:lnTo>
                  <a:pt x="46604" y="57546"/>
                </a:lnTo>
                <a:lnTo>
                  <a:pt x="44717" y="57546"/>
                </a:lnTo>
                <a:lnTo>
                  <a:pt x="44339" y="57452"/>
                </a:lnTo>
                <a:lnTo>
                  <a:pt x="45000" y="57263"/>
                </a:lnTo>
                <a:lnTo>
                  <a:pt x="40000" y="57829"/>
                </a:lnTo>
                <a:lnTo>
                  <a:pt x="38019" y="58206"/>
                </a:lnTo>
                <a:lnTo>
                  <a:pt x="37547" y="58018"/>
                </a:lnTo>
                <a:lnTo>
                  <a:pt x="37075" y="58018"/>
                </a:lnTo>
                <a:lnTo>
                  <a:pt x="36698" y="58112"/>
                </a:lnTo>
                <a:lnTo>
                  <a:pt x="36415" y="58301"/>
                </a:lnTo>
                <a:lnTo>
                  <a:pt x="36038" y="58301"/>
                </a:lnTo>
                <a:lnTo>
                  <a:pt x="36038" y="58395"/>
                </a:lnTo>
                <a:lnTo>
                  <a:pt x="36321" y="58395"/>
                </a:lnTo>
                <a:lnTo>
                  <a:pt x="36132" y="58678"/>
                </a:lnTo>
                <a:lnTo>
                  <a:pt x="37075" y="58678"/>
                </a:lnTo>
                <a:lnTo>
                  <a:pt x="37830" y="58584"/>
                </a:lnTo>
                <a:lnTo>
                  <a:pt x="38585" y="58489"/>
                </a:lnTo>
                <a:lnTo>
                  <a:pt x="39434" y="58489"/>
                </a:lnTo>
                <a:lnTo>
                  <a:pt x="38585" y="58867"/>
                </a:lnTo>
                <a:lnTo>
                  <a:pt x="37358" y="59244"/>
                </a:lnTo>
                <a:lnTo>
                  <a:pt x="36792" y="59339"/>
                </a:lnTo>
                <a:lnTo>
                  <a:pt x="36226" y="59339"/>
                </a:lnTo>
                <a:lnTo>
                  <a:pt x="35755" y="59244"/>
                </a:lnTo>
                <a:lnTo>
                  <a:pt x="35566" y="59056"/>
                </a:lnTo>
                <a:lnTo>
                  <a:pt x="35472" y="58867"/>
                </a:lnTo>
                <a:lnTo>
                  <a:pt x="36509" y="58772"/>
                </a:lnTo>
                <a:lnTo>
                  <a:pt x="35377" y="58678"/>
                </a:lnTo>
                <a:lnTo>
                  <a:pt x="34151" y="58772"/>
                </a:lnTo>
                <a:lnTo>
                  <a:pt x="34057" y="58772"/>
                </a:lnTo>
                <a:lnTo>
                  <a:pt x="33208" y="58961"/>
                </a:lnTo>
                <a:lnTo>
                  <a:pt x="32264" y="59056"/>
                </a:lnTo>
                <a:lnTo>
                  <a:pt x="32264" y="59056"/>
                </a:lnTo>
                <a:lnTo>
                  <a:pt x="33113" y="58867"/>
                </a:lnTo>
                <a:lnTo>
                  <a:pt x="31887" y="58489"/>
                </a:lnTo>
                <a:lnTo>
                  <a:pt x="31132" y="58395"/>
                </a:lnTo>
                <a:lnTo>
                  <a:pt x="31038" y="58301"/>
                </a:lnTo>
                <a:lnTo>
                  <a:pt x="31132" y="58301"/>
                </a:lnTo>
                <a:lnTo>
                  <a:pt x="31509" y="58206"/>
                </a:lnTo>
                <a:lnTo>
                  <a:pt x="30660" y="58206"/>
                </a:lnTo>
                <a:lnTo>
                  <a:pt x="30283" y="58301"/>
                </a:lnTo>
                <a:lnTo>
                  <a:pt x="29906" y="58489"/>
                </a:lnTo>
                <a:lnTo>
                  <a:pt x="29151" y="58678"/>
                </a:lnTo>
                <a:lnTo>
                  <a:pt x="29340" y="58584"/>
                </a:lnTo>
                <a:lnTo>
                  <a:pt x="29434" y="58395"/>
                </a:lnTo>
                <a:lnTo>
                  <a:pt x="29434" y="58395"/>
                </a:lnTo>
                <a:lnTo>
                  <a:pt x="28585" y="58489"/>
                </a:lnTo>
                <a:lnTo>
                  <a:pt x="28491" y="58584"/>
                </a:lnTo>
                <a:lnTo>
                  <a:pt x="28396" y="58678"/>
                </a:lnTo>
                <a:lnTo>
                  <a:pt x="27736" y="58867"/>
                </a:lnTo>
                <a:lnTo>
                  <a:pt x="25660" y="59150"/>
                </a:lnTo>
                <a:lnTo>
                  <a:pt x="22170" y="59622"/>
                </a:lnTo>
                <a:lnTo>
                  <a:pt x="22359" y="59527"/>
                </a:lnTo>
                <a:lnTo>
                  <a:pt x="22359" y="59433"/>
                </a:lnTo>
                <a:lnTo>
                  <a:pt x="22264" y="59433"/>
                </a:lnTo>
                <a:lnTo>
                  <a:pt x="22453" y="59244"/>
                </a:lnTo>
                <a:lnTo>
                  <a:pt x="22453" y="59056"/>
                </a:lnTo>
                <a:lnTo>
                  <a:pt x="21132" y="59339"/>
                </a:lnTo>
                <a:lnTo>
                  <a:pt x="19246" y="59716"/>
                </a:lnTo>
                <a:lnTo>
                  <a:pt x="18208" y="59810"/>
                </a:lnTo>
                <a:lnTo>
                  <a:pt x="17264" y="59905"/>
                </a:lnTo>
                <a:lnTo>
                  <a:pt x="16415" y="59905"/>
                </a:lnTo>
                <a:lnTo>
                  <a:pt x="15849" y="59810"/>
                </a:lnTo>
                <a:lnTo>
                  <a:pt x="14246" y="59810"/>
                </a:lnTo>
                <a:lnTo>
                  <a:pt x="11981" y="59999"/>
                </a:lnTo>
                <a:lnTo>
                  <a:pt x="11981" y="59999"/>
                </a:lnTo>
                <a:lnTo>
                  <a:pt x="12359" y="59905"/>
                </a:lnTo>
                <a:lnTo>
                  <a:pt x="12736" y="59716"/>
                </a:lnTo>
                <a:lnTo>
                  <a:pt x="11415" y="59905"/>
                </a:lnTo>
                <a:lnTo>
                  <a:pt x="10000" y="60093"/>
                </a:lnTo>
                <a:lnTo>
                  <a:pt x="7076" y="60188"/>
                </a:lnTo>
                <a:lnTo>
                  <a:pt x="4151" y="60376"/>
                </a:lnTo>
                <a:lnTo>
                  <a:pt x="2831" y="60471"/>
                </a:lnTo>
                <a:lnTo>
                  <a:pt x="1604" y="60659"/>
                </a:lnTo>
                <a:lnTo>
                  <a:pt x="1227" y="59244"/>
                </a:lnTo>
                <a:lnTo>
                  <a:pt x="1038" y="57735"/>
                </a:lnTo>
                <a:lnTo>
                  <a:pt x="850" y="56131"/>
                </a:lnTo>
                <a:lnTo>
                  <a:pt x="755" y="54433"/>
                </a:lnTo>
                <a:lnTo>
                  <a:pt x="755" y="52735"/>
                </a:lnTo>
                <a:lnTo>
                  <a:pt x="755" y="50942"/>
                </a:lnTo>
                <a:lnTo>
                  <a:pt x="1038" y="47263"/>
                </a:lnTo>
                <a:lnTo>
                  <a:pt x="1321" y="43678"/>
                </a:lnTo>
                <a:lnTo>
                  <a:pt x="1699" y="39999"/>
                </a:lnTo>
                <a:lnTo>
                  <a:pt x="2453" y="33301"/>
                </a:lnTo>
                <a:lnTo>
                  <a:pt x="2548" y="33962"/>
                </a:lnTo>
                <a:lnTo>
                  <a:pt x="2642" y="34622"/>
                </a:lnTo>
                <a:lnTo>
                  <a:pt x="2642" y="33018"/>
                </a:lnTo>
                <a:lnTo>
                  <a:pt x="2551" y="32287"/>
                </a:lnTo>
                <a:lnTo>
                  <a:pt x="2642" y="30000"/>
                </a:lnTo>
                <a:lnTo>
                  <a:pt x="2453" y="30377"/>
                </a:lnTo>
                <a:lnTo>
                  <a:pt x="2453" y="29245"/>
                </a:lnTo>
                <a:lnTo>
                  <a:pt x="2453" y="27830"/>
                </a:lnTo>
                <a:lnTo>
                  <a:pt x="2642" y="28301"/>
                </a:lnTo>
                <a:lnTo>
                  <a:pt x="2736" y="28018"/>
                </a:lnTo>
                <a:lnTo>
                  <a:pt x="2831" y="28018"/>
                </a:lnTo>
                <a:lnTo>
                  <a:pt x="2925" y="28207"/>
                </a:lnTo>
                <a:lnTo>
                  <a:pt x="3019" y="26415"/>
                </a:lnTo>
                <a:lnTo>
                  <a:pt x="3019" y="24811"/>
                </a:lnTo>
                <a:lnTo>
                  <a:pt x="3019" y="23113"/>
                </a:lnTo>
                <a:lnTo>
                  <a:pt x="3019" y="22170"/>
                </a:lnTo>
                <a:lnTo>
                  <a:pt x="3208" y="21320"/>
                </a:lnTo>
                <a:lnTo>
                  <a:pt x="3302" y="19528"/>
                </a:lnTo>
                <a:lnTo>
                  <a:pt x="3302" y="17641"/>
                </a:lnTo>
                <a:lnTo>
                  <a:pt x="3302" y="16887"/>
                </a:lnTo>
                <a:lnTo>
                  <a:pt x="3208" y="16321"/>
                </a:lnTo>
                <a:lnTo>
                  <a:pt x="3397" y="16415"/>
                </a:lnTo>
                <a:lnTo>
                  <a:pt x="3585" y="11981"/>
                </a:lnTo>
                <a:lnTo>
                  <a:pt x="3680" y="11415"/>
                </a:lnTo>
                <a:lnTo>
                  <a:pt x="3680" y="11698"/>
                </a:lnTo>
                <a:lnTo>
                  <a:pt x="3774" y="11132"/>
                </a:lnTo>
                <a:lnTo>
                  <a:pt x="3868" y="10660"/>
                </a:lnTo>
                <a:lnTo>
                  <a:pt x="3774" y="10094"/>
                </a:lnTo>
                <a:lnTo>
                  <a:pt x="3680" y="9623"/>
                </a:lnTo>
                <a:lnTo>
                  <a:pt x="3774" y="9434"/>
                </a:lnTo>
                <a:lnTo>
                  <a:pt x="3868" y="9245"/>
                </a:lnTo>
                <a:lnTo>
                  <a:pt x="4057" y="8491"/>
                </a:lnTo>
                <a:lnTo>
                  <a:pt x="4340" y="6321"/>
                </a:lnTo>
                <a:lnTo>
                  <a:pt x="4623" y="2264"/>
                </a:lnTo>
                <a:lnTo>
                  <a:pt x="3491" y="7170"/>
                </a:lnTo>
                <a:lnTo>
                  <a:pt x="2925" y="9906"/>
                </a:lnTo>
                <a:lnTo>
                  <a:pt x="2359" y="12736"/>
                </a:lnTo>
                <a:lnTo>
                  <a:pt x="1982" y="15377"/>
                </a:lnTo>
                <a:lnTo>
                  <a:pt x="1699" y="17830"/>
                </a:lnTo>
                <a:lnTo>
                  <a:pt x="1510" y="19905"/>
                </a:lnTo>
                <a:lnTo>
                  <a:pt x="1604" y="20754"/>
                </a:lnTo>
                <a:lnTo>
                  <a:pt x="1699" y="21509"/>
                </a:lnTo>
                <a:lnTo>
                  <a:pt x="1321" y="22453"/>
                </a:lnTo>
                <a:lnTo>
                  <a:pt x="1133" y="23585"/>
                </a:lnTo>
                <a:lnTo>
                  <a:pt x="1038" y="24905"/>
                </a:lnTo>
                <a:lnTo>
                  <a:pt x="1038" y="26226"/>
                </a:lnTo>
                <a:lnTo>
                  <a:pt x="1038" y="28962"/>
                </a:lnTo>
                <a:lnTo>
                  <a:pt x="1038" y="31415"/>
                </a:lnTo>
                <a:lnTo>
                  <a:pt x="661" y="40188"/>
                </a:lnTo>
                <a:lnTo>
                  <a:pt x="472" y="44999"/>
                </a:lnTo>
                <a:lnTo>
                  <a:pt x="378" y="49622"/>
                </a:lnTo>
                <a:lnTo>
                  <a:pt x="472" y="51603"/>
                </a:lnTo>
                <a:lnTo>
                  <a:pt x="378" y="53961"/>
                </a:lnTo>
                <a:lnTo>
                  <a:pt x="189" y="53301"/>
                </a:lnTo>
                <a:lnTo>
                  <a:pt x="95" y="52641"/>
                </a:lnTo>
                <a:lnTo>
                  <a:pt x="189" y="53867"/>
                </a:lnTo>
                <a:lnTo>
                  <a:pt x="189" y="55093"/>
                </a:lnTo>
                <a:lnTo>
                  <a:pt x="378" y="55188"/>
                </a:lnTo>
                <a:lnTo>
                  <a:pt x="284" y="56508"/>
                </a:lnTo>
                <a:lnTo>
                  <a:pt x="95" y="54905"/>
                </a:lnTo>
                <a:lnTo>
                  <a:pt x="1" y="58489"/>
                </a:lnTo>
                <a:lnTo>
                  <a:pt x="1" y="62357"/>
                </a:lnTo>
                <a:lnTo>
                  <a:pt x="6038" y="61886"/>
                </a:lnTo>
                <a:lnTo>
                  <a:pt x="8963" y="61697"/>
                </a:lnTo>
                <a:lnTo>
                  <a:pt x="11698" y="61603"/>
                </a:lnTo>
                <a:lnTo>
                  <a:pt x="11698" y="61414"/>
                </a:lnTo>
                <a:lnTo>
                  <a:pt x="11887" y="61225"/>
                </a:lnTo>
                <a:lnTo>
                  <a:pt x="12264" y="61225"/>
                </a:lnTo>
                <a:lnTo>
                  <a:pt x="12548" y="61320"/>
                </a:lnTo>
                <a:lnTo>
                  <a:pt x="12736" y="61414"/>
                </a:lnTo>
                <a:lnTo>
                  <a:pt x="12642" y="61320"/>
                </a:lnTo>
                <a:lnTo>
                  <a:pt x="13302" y="61508"/>
                </a:lnTo>
                <a:lnTo>
                  <a:pt x="13302" y="61508"/>
                </a:lnTo>
                <a:lnTo>
                  <a:pt x="12736" y="61414"/>
                </a:lnTo>
                <a:lnTo>
                  <a:pt x="13019" y="61508"/>
                </a:lnTo>
                <a:lnTo>
                  <a:pt x="12736" y="61603"/>
                </a:lnTo>
                <a:lnTo>
                  <a:pt x="12831" y="61697"/>
                </a:lnTo>
                <a:lnTo>
                  <a:pt x="14246" y="61508"/>
                </a:lnTo>
                <a:lnTo>
                  <a:pt x="13491" y="61508"/>
                </a:lnTo>
                <a:lnTo>
                  <a:pt x="14717" y="61225"/>
                </a:lnTo>
                <a:lnTo>
                  <a:pt x="16038" y="61131"/>
                </a:lnTo>
                <a:lnTo>
                  <a:pt x="18962" y="61131"/>
                </a:lnTo>
                <a:lnTo>
                  <a:pt x="19151" y="61225"/>
                </a:lnTo>
                <a:lnTo>
                  <a:pt x="19623" y="61320"/>
                </a:lnTo>
                <a:lnTo>
                  <a:pt x="21227" y="61320"/>
                </a:lnTo>
                <a:lnTo>
                  <a:pt x="23302" y="61225"/>
                </a:lnTo>
                <a:lnTo>
                  <a:pt x="24245" y="61131"/>
                </a:lnTo>
                <a:lnTo>
                  <a:pt x="25094" y="60942"/>
                </a:lnTo>
                <a:lnTo>
                  <a:pt x="28868" y="60848"/>
                </a:lnTo>
                <a:lnTo>
                  <a:pt x="32642" y="60659"/>
                </a:lnTo>
                <a:lnTo>
                  <a:pt x="36415" y="60376"/>
                </a:lnTo>
                <a:lnTo>
                  <a:pt x="40283" y="60093"/>
                </a:lnTo>
                <a:lnTo>
                  <a:pt x="47830" y="59339"/>
                </a:lnTo>
                <a:lnTo>
                  <a:pt x="55377" y="58678"/>
                </a:lnTo>
                <a:lnTo>
                  <a:pt x="61037" y="58678"/>
                </a:lnTo>
                <a:lnTo>
                  <a:pt x="62264" y="58584"/>
                </a:lnTo>
                <a:lnTo>
                  <a:pt x="63207" y="58395"/>
                </a:lnTo>
                <a:lnTo>
                  <a:pt x="63490" y="58206"/>
                </a:lnTo>
                <a:lnTo>
                  <a:pt x="63773" y="58018"/>
                </a:lnTo>
                <a:lnTo>
                  <a:pt x="63962" y="57735"/>
                </a:lnTo>
                <a:lnTo>
                  <a:pt x="64150" y="57357"/>
                </a:lnTo>
                <a:lnTo>
                  <a:pt x="64339" y="56225"/>
                </a:lnTo>
                <a:lnTo>
                  <a:pt x="64528" y="54716"/>
                </a:lnTo>
                <a:lnTo>
                  <a:pt x="64528" y="53018"/>
                </a:lnTo>
                <a:lnTo>
                  <a:pt x="64622" y="49810"/>
                </a:lnTo>
                <a:lnTo>
                  <a:pt x="64622" y="47546"/>
                </a:lnTo>
                <a:lnTo>
                  <a:pt x="64905" y="40848"/>
                </a:lnTo>
                <a:lnTo>
                  <a:pt x="64999" y="36320"/>
                </a:lnTo>
                <a:lnTo>
                  <a:pt x="65094" y="33301"/>
                </a:lnTo>
                <a:lnTo>
                  <a:pt x="65188" y="33396"/>
                </a:lnTo>
                <a:lnTo>
                  <a:pt x="65188" y="31603"/>
                </a:lnTo>
                <a:lnTo>
                  <a:pt x="65188" y="29811"/>
                </a:lnTo>
                <a:lnTo>
                  <a:pt x="65094" y="30660"/>
                </a:lnTo>
                <a:lnTo>
                  <a:pt x="64905" y="28301"/>
                </a:lnTo>
                <a:lnTo>
                  <a:pt x="64811" y="25849"/>
                </a:lnTo>
                <a:lnTo>
                  <a:pt x="64716" y="23302"/>
                </a:lnTo>
                <a:lnTo>
                  <a:pt x="64622" y="20849"/>
                </a:lnTo>
                <a:lnTo>
                  <a:pt x="64811" y="22075"/>
                </a:lnTo>
                <a:lnTo>
                  <a:pt x="64811" y="20754"/>
                </a:lnTo>
                <a:lnTo>
                  <a:pt x="64811" y="18962"/>
                </a:lnTo>
                <a:lnTo>
                  <a:pt x="64811" y="18868"/>
                </a:lnTo>
                <a:lnTo>
                  <a:pt x="64716" y="17358"/>
                </a:lnTo>
                <a:lnTo>
                  <a:pt x="64811" y="18113"/>
                </a:lnTo>
                <a:lnTo>
                  <a:pt x="64999" y="16981"/>
                </a:lnTo>
                <a:lnTo>
                  <a:pt x="64905" y="15755"/>
                </a:lnTo>
                <a:lnTo>
                  <a:pt x="64811" y="14528"/>
                </a:lnTo>
                <a:lnTo>
                  <a:pt x="64716" y="13396"/>
                </a:lnTo>
                <a:lnTo>
                  <a:pt x="64622" y="13679"/>
                </a:lnTo>
                <a:lnTo>
                  <a:pt x="64551" y="13679"/>
                </a:lnTo>
                <a:lnTo>
                  <a:pt x="64622" y="13962"/>
                </a:lnTo>
                <a:lnTo>
                  <a:pt x="64716" y="15000"/>
                </a:lnTo>
                <a:lnTo>
                  <a:pt x="64528" y="14623"/>
                </a:lnTo>
                <a:lnTo>
                  <a:pt x="64528" y="15094"/>
                </a:lnTo>
                <a:lnTo>
                  <a:pt x="64339" y="12736"/>
                </a:lnTo>
                <a:lnTo>
                  <a:pt x="64150" y="11698"/>
                </a:lnTo>
                <a:lnTo>
                  <a:pt x="64056" y="11604"/>
                </a:lnTo>
                <a:lnTo>
                  <a:pt x="64056" y="11226"/>
                </a:lnTo>
                <a:lnTo>
                  <a:pt x="64245" y="10566"/>
                </a:lnTo>
                <a:lnTo>
                  <a:pt x="64245" y="9811"/>
                </a:lnTo>
                <a:lnTo>
                  <a:pt x="64245" y="9560"/>
                </a:lnTo>
                <a:lnTo>
                  <a:pt x="64433" y="10189"/>
                </a:lnTo>
                <a:lnTo>
                  <a:pt x="64622" y="11604"/>
                </a:lnTo>
                <a:lnTo>
                  <a:pt x="64811" y="13019"/>
                </a:lnTo>
                <a:lnTo>
                  <a:pt x="64905" y="14151"/>
                </a:lnTo>
                <a:lnTo>
                  <a:pt x="64905" y="12830"/>
                </a:lnTo>
                <a:lnTo>
                  <a:pt x="64811" y="11698"/>
                </a:lnTo>
                <a:lnTo>
                  <a:pt x="64528" y="9340"/>
                </a:lnTo>
                <a:lnTo>
                  <a:pt x="64433" y="9528"/>
                </a:lnTo>
                <a:lnTo>
                  <a:pt x="64433" y="9340"/>
                </a:lnTo>
                <a:lnTo>
                  <a:pt x="64245" y="8585"/>
                </a:lnTo>
                <a:lnTo>
                  <a:pt x="64150" y="7264"/>
                </a:lnTo>
                <a:lnTo>
                  <a:pt x="64056" y="9434"/>
                </a:lnTo>
                <a:lnTo>
                  <a:pt x="63773" y="8868"/>
                </a:lnTo>
                <a:lnTo>
                  <a:pt x="63679" y="7925"/>
                </a:lnTo>
                <a:lnTo>
                  <a:pt x="63584" y="6792"/>
                </a:lnTo>
                <a:lnTo>
                  <a:pt x="63490" y="5566"/>
                </a:lnTo>
                <a:lnTo>
                  <a:pt x="63490" y="1227"/>
                </a:lnTo>
                <a:lnTo>
                  <a:pt x="63490" y="661"/>
                </a:lnTo>
                <a:lnTo>
                  <a:pt x="63396" y="566"/>
                </a:lnTo>
                <a:lnTo>
                  <a:pt x="63207" y="378"/>
                </a:lnTo>
                <a:lnTo>
                  <a:pt x="62641" y="189"/>
                </a:lnTo>
                <a:lnTo>
                  <a:pt x="61792" y="95"/>
                </a:lnTo>
                <a:lnTo>
                  <a:pt x="60849" y="0"/>
                </a:lnTo>
                <a:close/>
              </a:path>
            </a:pathLst>
          </a:custGeom>
          <a:solidFill>
            <a:schemeClr val="accent5">
              <a:lumMod val="40000"/>
              <a:lumOff val="60000"/>
            </a:schemeClr>
          </a:solidFill>
          <a:ln>
            <a:noFill/>
          </a:ln>
        </p:spPr>
        <p:txBody>
          <a:bodyPr spcFirstLastPara="1" wrap="square" lIns="121900" tIns="121900" rIns="121900" bIns="121900" anchor="ctr" anchorCtr="0">
            <a:noAutofit/>
          </a:bodyPr>
          <a:lstStyle/>
          <a:p>
            <a:endParaRPr sz="2400"/>
          </a:p>
        </p:txBody>
      </p:sp>
      <p:sp>
        <p:nvSpPr>
          <p:cNvPr id="29" name="Google Shape;153;p21"/>
          <p:cNvSpPr txBox="1">
            <a:spLocks/>
          </p:cNvSpPr>
          <p:nvPr/>
        </p:nvSpPr>
        <p:spPr>
          <a:xfrm>
            <a:off x="5156475" y="4743664"/>
            <a:ext cx="3048000" cy="662743"/>
          </a:xfrm>
          <a:prstGeom prst="rect">
            <a:avLst/>
          </a:prstGeom>
          <a:solidFill>
            <a:schemeClr val="accent4">
              <a:lumMod val="40000"/>
              <a:lumOff val="60000"/>
              <a:alpha val="32690"/>
            </a:schemeClr>
          </a:solidFill>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133" i="1" dirty="0">
                <a:solidFill>
                  <a:schemeClr val="tx1"/>
                </a:solidFill>
              </a:rPr>
              <a:t>Con </a:t>
            </a:r>
            <a:r>
              <a:rPr lang="en-US" sz="2133" i="1" dirty="0" err="1">
                <a:solidFill>
                  <a:schemeClr val="tx1"/>
                </a:solidFill>
              </a:rPr>
              <a:t>người</a:t>
            </a:r>
            <a:r>
              <a:rPr lang="en-US" sz="2133" i="1" dirty="0">
                <a:solidFill>
                  <a:schemeClr val="tx1"/>
                </a:solidFill>
              </a:rPr>
              <a:t> </a:t>
            </a:r>
            <a:r>
              <a:rPr lang="en-US" sz="2133" i="1" dirty="0" err="1">
                <a:solidFill>
                  <a:schemeClr val="tx1"/>
                </a:solidFill>
              </a:rPr>
              <a:t>Việt</a:t>
            </a:r>
            <a:r>
              <a:rPr lang="en-US" sz="2133" i="1" dirty="0">
                <a:solidFill>
                  <a:schemeClr val="tx1"/>
                </a:solidFill>
              </a:rPr>
              <a:t> Nam</a:t>
            </a:r>
            <a:endParaRPr lang="en-US" sz="2133" dirty="0">
              <a:solidFill>
                <a:schemeClr val="tx1"/>
              </a:solidFill>
            </a:endParaRPr>
          </a:p>
        </p:txBody>
      </p:sp>
      <p:sp>
        <p:nvSpPr>
          <p:cNvPr id="31" name="Google Shape;55;p11"/>
          <p:cNvSpPr/>
          <p:nvPr/>
        </p:nvSpPr>
        <p:spPr>
          <a:xfrm>
            <a:off x="5014616" y="4723772"/>
            <a:ext cx="3291460" cy="744963"/>
          </a:xfrm>
          <a:custGeom>
            <a:avLst/>
            <a:gdLst/>
            <a:ahLst/>
            <a:cxnLst/>
            <a:rect l="l" t="t" r="r" b="b"/>
            <a:pathLst>
              <a:path w="65189" h="62358" extrusionOk="0">
                <a:moveTo>
                  <a:pt x="40283" y="1525"/>
                </a:moveTo>
                <a:lnTo>
                  <a:pt x="40000" y="1541"/>
                </a:lnTo>
                <a:lnTo>
                  <a:pt x="40000" y="1541"/>
                </a:lnTo>
                <a:lnTo>
                  <a:pt x="39811" y="1604"/>
                </a:lnTo>
                <a:lnTo>
                  <a:pt x="40283" y="1525"/>
                </a:lnTo>
                <a:close/>
                <a:moveTo>
                  <a:pt x="22547" y="1793"/>
                </a:moveTo>
                <a:lnTo>
                  <a:pt x="22359" y="1887"/>
                </a:lnTo>
                <a:lnTo>
                  <a:pt x="21981" y="2359"/>
                </a:lnTo>
                <a:lnTo>
                  <a:pt x="24057" y="1981"/>
                </a:lnTo>
                <a:lnTo>
                  <a:pt x="23208" y="2076"/>
                </a:lnTo>
                <a:lnTo>
                  <a:pt x="22925" y="1981"/>
                </a:lnTo>
                <a:lnTo>
                  <a:pt x="22642" y="1887"/>
                </a:lnTo>
                <a:lnTo>
                  <a:pt x="22642" y="1793"/>
                </a:lnTo>
                <a:close/>
                <a:moveTo>
                  <a:pt x="64528" y="13585"/>
                </a:moveTo>
                <a:lnTo>
                  <a:pt x="64528" y="13679"/>
                </a:lnTo>
                <a:lnTo>
                  <a:pt x="64551" y="13679"/>
                </a:lnTo>
                <a:lnTo>
                  <a:pt x="64528" y="13585"/>
                </a:lnTo>
                <a:close/>
                <a:moveTo>
                  <a:pt x="33868" y="58678"/>
                </a:moveTo>
                <a:lnTo>
                  <a:pt x="34057" y="58772"/>
                </a:lnTo>
                <a:lnTo>
                  <a:pt x="34057" y="58772"/>
                </a:lnTo>
                <a:lnTo>
                  <a:pt x="33962" y="58678"/>
                </a:lnTo>
                <a:close/>
                <a:moveTo>
                  <a:pt x="30849" y="58678"/>
                </a:moveTo>
                <a:lnTo>
                  <a:pt x="30943" y="58772"/>
                </a:lnTo>
                <a:lnTo>
                  <a:pt x="30283" y="58867"/>
                </a:lnTo>
                <a:lnTo>
                  <a:pt x="30472" y="58772"/>
                </a:lnTo>
                <a:lnTo>
                  <a:pt x="30849" y="58678"/>
                </a:lnTo>
                <a:close/>
                <a:moveTo>
                  <a:pt x="32264" y="59056"/>
                </a:moveTo>
                <a:lnTo>
                  <a:pt x="33113" y="59244"/>
                </a:lnTo>
                <a:lnTo>
                  <a:pt x="31698" y="59339"/>
                </a:lnTo>
                <a:lnTo>
                  <a:pt x="31415" y="59339"/>
                </a:lnTo>
                <a:lnTo>
                  <a:pt x="32264" y="59056"/>
                </a:lnTo>
                <a:close/>
                <a:moveTo>
                  <a:pt x="60849" y="0"/>
                </a:moveTo>
                <a:lnTo>
                  <a:pt x="58679" y="95"/>
                </a:lnTo>
                <a:lnTo>
                  <a:pt x="56792" y="189"/>
                </a:lnTo>
                <a:lnTo>
                  <a:pt x="58584" y="378"/>
                </a:lnTo>
                <a:lnTo>
                  <a:pt x="58301" y="189"/>
                </a:lnTo>
                <a:lnTo>
                  <a:pt x="59151" y="378"/>
                </a:lnTo>
                <a:lnTo>
                  <a:pt x="58679" y="472"/>
                </a:lnTo>
                <a:lnTo>
                  <a:pt x="58018" y="472"/>
                </a:lnTo>
                <a:lnTo>
                  <a:pt x="56792" y="283"/>
                </a:lnTo>
                <a:lnTo>
                  <a:pt x="55943" y="283"/>
                </a:lnTo>
                <a:lnTo>
                  <a:pt x="54528" y="378"/>
                </a:lnTo>
                <a:lnTo>
                  <a:pt x="50660" y="378"/>
                </a:lnTo>
                <a:lnTo>
                  <a:pt x="48585" y="472"/>
                </a:lnTo>
                <a:lnTo>
                  <a:pt x="46226" y="472"/>
                </a:lnTo>
                <a:lnTo>
                  <a:pt x="43868" y="283"/>
                </a:lnTo>
                <a:lnTo>
                  <a:pt x="44056" y="472"/>
                </a:lnTo>
                <a:lnTo>
                  <a:pt x="44339" y="472"/>
                </a:lnTo>
                <a:lnTo>
                  <a:pt x="43396" y="661"/>
                </a:lnTo>
                <a:lnTo>
                  <a:pt x="42170" y="849"/>
                </a:lnTo>
                <a:lnTo>
                  <a:pt x="40849" y="755"/>
                </a:lnTo>
                <a:lnTo>
                  <a:pt x="40377" y="661"/>
                </a:lnTo>
                <a:lnTo>
                  <a:pt x="39906" y="566"/>
                </a:lnTo>
                <a:lnTo>
                  <a:pt x="39717" y="566"/>
                </a:lnTo>
                <a:lnTo>
                  <a:pt x="38207" y="661"/>
                </a:lnTo>
                <a:lnTo>
                  <a:pt x="36509" y="944"/>
                </a:lnTo>
                <a:lnTo>
                  <a:pt x="34906" y="1132"/>
                </a:lnTo>
                <a:lnTo>
                  <a:pt x="33585" y="1132"/>
                </a:lnTo>
                <a:lnTo>
                  <a:pt x="33962" y="1038"/>
                </a:lnTo>
                <a:lnTo>
                  <a:pt x="33774" y="944"/>
                </a:lnTo>
                <a:lnTo>
                  <a:pt x="33396" y="944"/>
                </a:lnTo>
                <a:lnTo>
                  <a:pt x="32453" y="1038"/>
                </a:lnTo>
                <a:lnTo>
                  <a:pt x="30283" y="1321"/>
                </a:lnTo>
                <a:lnTo>
                  <a:pt x="30472" y="1415"/>
                </a:lnTo>
                <a:lnTo>
                  <a:pt x="30566" y="1510"/>
                </a:lnTo>
                <a:lnTo>
                  <a:pt x="29151" y="1604"/>
                </a:lnTo>
                <a:lnTo>
                  <a:pt x="29057" y="1698"/>
                </a:lnTo>
                <a:lnTo>
                  <a:pt x="29717" y="1698"/>
                </a:lnTo>
                <a:lnTo>
                  <a:pt x="28208" y="1793"/>
                </a:lnTo>
                <a:lnTo>
                  <a:pt x="27547" y="1793"/>
                </a:lnTo>
                <a:lnTo>
                  <a:pt x="27642" y="1698"/>
                </a:lnTo>
                <a:lnTo>
                  <a:pt x="28585" y="1510"/>
                </a:lnTo>
                <a:lnTo>
                  <a:pt x="27736" y="1604"/>
                </a:lnTo>
                <a:lnTo>
                  <a:pt x="26887" y="1698"/>
                </a:lnTo>
                <a:lnTo>
                  <a:pt x="26038" y="1698"/>
                </a:lnTo>
                <a:lnTo>
                  <a:pt x="25189" y="1793"/>
                </a:lnTo>
                <a:lnTo>
                  <a:pt x="25189" y="1793"/>
                </a:lnTo>
                <a:lnTo>
                  <a:pt x="25755" y="1698"/>
                </a:lnTo>
                <a:lnTo>
                  <a:pt x="24906" y="1793"/>
                </a:lnTo>
                <a:lnTo>
                  <a:pt x="24057" y="1981"/>
                </a:lnTo>
                <a:lnTo>
                  <a:pt x="25094" y="1887"/>
                </a:lnTo>
                <a:lnTo>
                  <a:pt x="26132" y="1981"/>
                </a:lnTo>
                <a:lnTo>
                  <a:pt x="24906" y="2264"/>
                </a:lnTo>
                <a:lnTo>
                  <a:pt x="23585" y="2359"/>
                </a:lnTo>
                <a:lnTo>
                  <a:pt x="23585" y="2453"/>
                </a:lnTo>
                <a:lnTo>
                  <a:pt x="23585" y="2547"/>
                </a:lnTo>
                <a:lnTo>
                  <a:pt x="25566" y="2359"/>
                </a:lnTo>
                <a:lnTo>
                  <a:pt x="27547" y="2264"/>
                </a:lnTo>
                <a:lnTo>
                  <a:pt x="29434" y="1981"/>
                </a:lnTo>
                <a:lnTo>
                  <a:pt x="30377" y="1793"/>
                </a:lnTo>
                <a:lnTo>
                  <a:pt x="31321" y="1604"/>
                </a:lnTo>
                <a:lnTo>
                  <a:pt x="30472" y="1887"/>
                </a:lnTo>
                <a:lnTo>
                  <a:pt x="30660" y="1981"/>
                </a:lnTo>
                <a:lnTo>
                  <a:pt x="31038" y="2076"/>
                </a:lnTo>
                <a:lnTo>
                  <a:pt x="31981" y="2170"/>
                </a:lnTo>
                <a:lnTo>
                  <a:pt x="33302" y="2170"/>
                </a:lnTo>
                <a:lnTo>
                  <a:pt x="34717" y="2076"/>
                </a:lnTo>
                <a:lnTo>
                  <a:pt x="37075" y="1887"/>
                </a:lnTo>
                <a:lnTo>
                  <a:pt x="37830" y="1793"/>
                </a:lnTo>
                <a:lnTo>
                  <a:pt x="37924" y="1698"/>
                </a:lnTo>
                <a:lnTo>
                  <a:pt x="38868" y="1604"/>
                </a:lnTo>
                <a:lnTo>
                  <a:pt x="38962" y="1510"/>
                </a:lnTo>
                <a:lnTo>
                  <a:pt x="38868" y="1510"/>
                </a:lnTo>
                <a:lnTo>
                  <a:pt x="38113" y="1415"/>
                </a:lnTo>
                <a:lnTo>
                  <a:pt x="40000" y="1510"/>
                </a:lnTo>
                <a:lnTo>
                  <a:pt x="38868" y="1604"/>
                </a:lnTo>
                <a:lnTo>
                  <a:pt x="40000" y="1541"/>
                </a:lnTo>
                <a:lnTo>
                  <a:pt x="40000" y="1541"/>
                </a:lnTo>
                <a:lnTo>
                  <a:pt x="40094" y="1510"/>
                </a:lnTo>
                <a:lnTo>
                  <a:pt x="40377" y="1510"/>
                </a:lnTo>
                <a:lnTo>
                  <a:pt x="40283" y="1525"/>
                </a:lnTo>
                <a:lnTo>
                  <a:pt x="40283" y="1525"/>
                </a:lnTo>
                <a:lnTo>
                  <a:pt x="40566" y="1510"/>
                </a:lnTo>
                <a:lnTo>
                  <a:pt x="41509" y="1604"/>
                </a:lnTo>
                <a:lnTo>
                  <a:pt x="44151" y="1415"/>
                </a:lnTo>
                <a:lnTo>
                  <a:pt x="45000" y="1321"/>
                </a:lnTo>
                <a:lnTo>
                  <a:pt x="44434" y="1321"/>
                </a:lnTo>
                <a:lnTo>
                  <a:pt x="45188" y="1132"/>
                </a:lnTo>
                <a:lnTo>
                  <a:pt x="45660" y="1227"/>
                </a:lnTo>
                <a:lnTo>
                  <a:pt x="45755" y="1227"/>
                </a:lnTo>
                <a:lnTo>
                  <a:pt x="45755" y="1321"/>
                </a:lnTo>
                <a:lnTo>
                  <a:pt x="45377" y="1321"/>
                </a:lnTo>
                <a:lnTo>
                  <a:pt x="46038" y="1415"/>
                </a:lnTo>
                <a:lnTo>
                  <a:pt x="46792" y="1321"/>
                </a:lnTo>
                <a:lnTo>
                  <a:pt x="46792" y="1227"/>
                </a:lnTo>
                <a:lnTo>
                  <a:pt x="46981" y="1321"/>
                </a:lnTo>
                <a:lnTo>
                  <a:pt x="47547" y="1321"/>
                </a:lnTo>
                <a:lnTo>
                  <a:pt x="47358" y="1510"/>
                </a:lnTo>
                <a:lnTo>
                  <a:pt x="46981" y="1510"/>
                </a:lnTo>
                <a:lnTo>
                  <a:pt x="46792" y="1415"/>
                </a:lnTo>
                <a:lnTo>
                  <a:pt x="43868" y="1698"/>
                </a:lnTo>
                <a:lnTo>
                  <a:pt x="45566" y="1698"/>
                </a:lnTo>
                <a:lnTo>
                  <a:pt x="47264" y="1604"/>
                </a:lnTo>
                <a:lnTo>
                  <a:pt x="50566" y="1321"/>
                </a:lnTo>
                <a:lnTo>
                  <a:pt x="52169" y="1227"/>
                </a:lnTo>
                <a:lnTo>
                  <a:pt x="55471" y="1227"/>
                </a:lnTo>
                <a:lnTo>
                  <a:pt x="57075" y="1415"/>
                </a:lnTo>
                <a:lnTo>
                  <a:pt x="56603" y="1321"/>
                </a:lnTo>
                <a:lnTo>
                  <a:pt x="56509" y="1227"/>
                </a:lnTo>
                <a:lnTo>
                  <a:pt x="57264" y="1132"/>
                </a:lnTo>
                <a:lnTo>
                  <a:pt x="58396" y="1227"/>
                </a:lnTo>
                <a:lnTo>
                  <a:pt x="58773" y="1227"/>
                </a:lnTo>
                <a:lnTo>
                  <a:pt x="58962" y="1321"/>
                </a:lnTo>
                <a:lnTo>
                  <a:pt x="59905" y="1321"/>
                </a:lnTo>
                <a:lnTo>
                  <a:pt x="61037" y="1510"/>
                </a:lnTo>
                <a:lnTo>
                  <a:pt x="61603" y="1698"/>
                </a:lnTo>
                <a:lnTo>
                  <a:pt x="62075" y="1887"/>
                </a:lnTo>
                <a:lnTo>
                  <a:pt x="62452" y="2076"/>
                </a:lnTo>
                <a:lnTo>
                  <a:pt x="62547" y="2359"/>
                </a:lnTo>
                <a:lnTo>
                  <a:pt x="62641" y="4528"/>
                </a:lnTo>
                <a:lnTo>
                  <a:pt x="62641" y="8113"/>
                </a:lnTo>
                <a:lnTo>
                  <a:pt x="62547" y="17547"/>
                </a:lnTo>
                <a:lnTo>
                  <a:pt x="62547" y="22547"/>
                </a:lnTo>
                <a:lnTo>
                  <a:pt x="62641" y="27075"/>
                </a:lnTo>
                <a:lnTo>
                  <a:pt x="62830" y="30849"/>
                </a:lnTo>
                <a:lnTo>
                  <a:pt x="62924" y="32169"/>
                </a:lnTo>
                <a:lnTo>
                  <a:pt x="63113" y="33207"/>
                </a:lnTo>
                <a:lnTo>
                  <a:pt x="63113" y="34528"/>
                </a:lnTo>
                <a:lnTo>
                  <a:pt x="63207" y="35943"/>
                </a:lnTo>
                <a:lnTo>
                  <a:pt x="63207" y="36886"/>
                </a:lnTo>
                <a:lnTo>
                  <a:pt x="63113" y="38396"/>
                </a:lnTo>
                <a:lnTo>
                  <a:pt x="62830" y="42358"/>
                </a:lnTo>
                <a:lnTo>
                  <a:pt x="62547" y="46509"/>
                </a:lnTo>
                <a:lnTo>
                  <a:pt x="62452" y="48207"/>
                </a:lnTo>
                <a:lnTo>
                  <a:pt x="62547" y="49527"/>
                </a:lnTo>
                <a:lnTo>
                  <a:pt x="62547" y="51131"/>
                </a:lnTo>
                <a:lnTo>
                  <a:pt x="62547" y="52735"/>
                </a:lnTo>
                <a:lnTo>
                  <a:pt x="62358" y="53584"/>
                </a:lnTo>
                <a:lnTo>
                  <a:pt x="62264" y="54339"/>
                </a:lnTo>
                <a:lnTo>
                  <a:pt x="61981" y="55093"/>
                </a:lnTo>
                <a:lnTo>
                  <a:pt x="61603" y="55754"/>
                </a:lnTo>
                <a:lnTo>
                  <a:pt x="61792" y="55754"/>
                </a:lnTo>
                <a:lnTo>
                  <a:pt x="61886" y="55565"/>
                </a:lnTo>
                <a:lnTo>
                  <a:pt x="62169" y="55376"/>
                </a:lnTo>
                <a:lnTo>
                  <a:pt x="62264" y="55565"/>
                </a:lnTo>
                <a:lnTo>
                  <a:pt x="62169" y="55754"/>
                </a:lnTo>
                <a:lnTo>
                  <a:pt x="61981" y="56225"/>
                </a:lnTo>
                <a:lnTo>
                  <a:pt x="61792" y="56037"/>
                </a:lnTo>
                <a:lnTo>
                  <a:pt x="61509" y="55754"/>
                </a:lnTo>
                <a:lnTo>
                  <a:pt x="61603" y="55942"/>
                </a:lnTo>
                <a:lnTo>
                  <a:pt x="61509" y="55942"/>
                </a:lnTo>
                <a:lnTo>
                  <a:pt x="61603" y="56037"/>
                </a:lnTo>
                <a:lnTo>
                  <a:pt x="60094" y="56320"/>
                </a:lnTo>
                <a:lnTo>
                  <a:pt x="58773" y="56414"/>
                </a:lnTo>
                <a:lnTo>
                  <a:pt x="57547" y="56508"/>
                </a:lnTo>
                <a:lnTo>
                  <a:pt x="56415" y="56508"/>
                </a:lnTo>
                <a:lnTo>
                  <a:pt x="56698" y="56320"/>
                </a:lnTo>
                <a:lnTo>
                  <a:pt x="56698" y="56320"/>
                </a:lnTo>
                <a:lnTo>
                  <a:pt x="56037" y="56508"/>
                </a:lnTo>
                <a:lnTo>
                  <a:pt x="54811" y="56886"/>
                </a:lnTo>
                <a:lnTo>
                  <a:pt x="53679" y="57074"/>
                </a:lnTo>
                <a:lnTo>
                  <a:pt x="53868" y="56791"/>
                </a:lnTo>
                <a:lnTo>
                  <a:pt x="54245" y="56697"/>
                </a:lnTo>
                <a:lnTo>
                  <a:pt x="53019" y="56886"/>
                </a:lnTo>
                <a:lnTo>
                  <a:pt x="51698" y="56980"/>
                </a:lnTo>
                <a:lnTo>
                  <a:pt x="50943" y="57074"/>
                </a:lnTo>
                <a:lnTo>
                  <a:pt x="51132" y="57169"/>
                </a:lnTo>
                <a:lnTo>
                  <a:pt x="48962" y="57452"/>
                </a:lnTo>
                <a:lnTo>
                  <a:pt x="48962" y="57357"/>
                </a:lnTo>
                <a:lnTo>
                  <a:pt x="48019" y="57452"/>
                </a:lnTo>
                <a:lnTo>
                  <a:pt x="47641" y="57452"/>
                </a:lnTo>
                <a:lnTo>
                  <a:pt x="46604" y="57546"/>
                </a:lnTo>
                <a:lnTo>
                  <a:pt x="44717" y="57546"/>
                </a:lnTo>
                <a:lnTo>
                  <a:pt x="44339" y="57452"/>
                </a:lnTo>
                <a:lnTo>
                  <a:pt x="45000" y="57263"/>
                </a:lnTo>
                <a:lnTo>
                  <a:pt x="40000" y="57829"/>
                </a:lnTo>
                <a:lnTo>
                  <a:pt x="38019" y="58206"/>
                </a:lnTo>
                <a:lnTo>
                  <a:pt x="37547" y="58018"/>
                </a:lnTo>
                <a:lnTo>
                  <a:pt x="37075" y="58018"/>
                </a:lnTo>
                <a:lnTo>
                  <a:pt x="36698" y="58112"/>
                </a:lnTo>
                <a:lnTo>
                  <a:pt x="36415" y="58301"/>
                </a:lnTo>
                <a:lnTo>
                  <a:pt x="36038" y="58301"/>
                </a:lnTo>
                <a:lnTo>
                  <a:pt x="36038" y="58395"/>
                </a:lnTo>
                <a:lnTo>
                  <a:pt x="36321" y="58395"/>
                </a:lnTo>
                <a:lnTo>
                  <a:pt x="36132" y="58678"/>
                </a:lnTo>
                <a:lnTo>
                  <a:pt x="37075" y="58678"/>
                </a:lnTo>
                <a:lnTo>
                  <a:pt x="37830" y="58584"/>
                </a:lnTo>
                <a:lnTo>
                  <a:pt x="38585" y="58489"/>
                </a:lnTo>
                <a:lnTo>
                  <a:pt x="39434" y="58489"/>
                </a:lnTo>
                <a:lnTo>
                  <a:pt x="38585" y="58867"/>
                </a:lnTo>
                <a:lnTo>
                  <a:pt x="37358" y="59244"/>
                </a:lnTo>
                <a:lnTo>
                  <a:pt x="36792" y="59339"/>
                </a:lnTo>
                <a:lnTo>
                  <a:pt x="36226" y="59339"/>
                </a:lnTo>
                <a:lnTo>
                  <a:pt x="35755" y="59244"/>
                </a:lnTo>
                <a:lnTo>
                  <a:pt x="35566" y="59056"/>
                </a:lnTo>
                <a:lnTo>
                  <a:pt x="35472" y="58867"/>
                </a:lnTo>
                <a:lnTo>
                  <a:pt x="36509" y="58772"/>
                </a:lnTo>
                <a:lnTo>
                  <a:pt x="35377" y="58678"/>
                </a:lnTo>
                <a:lnTo>
                  <a:pt x="34151" y="58772"/>
                </a:lnTo>
                <a:lnTo>
                  <a:pt x="34057" y="58772"/>
                </a:lnTo>
                <a:lnTo>
                  <a:pt x="33208" y="58961"/>
                </a:lnTo>
                <a:lnTo>
                  <a:pt x="32264" y="59056"/>
                </a:lnTo>
                <a:lnTo>
                  <a:pt x="32264" y="59056"/>
                </a:lnTo>
                <a:lnTo>
                  <a:pt x="33113" y="58867"/>
                </a:lnTo>
                <a:lnTo>
                  <a:pt x="31887" y="58489"/>
                </a:lnTo>
                <a:lnTo>
                  <a:pt x="31132" y="58395"/>
                </a:lnTo>
                <a:lnTo>
                  <a:pt x="31038" y="58301"/>
                </a:lnTo>
                <a:lnTo>
                  <a:pt x="31132" y="58301"/>
                </a:lnTo>
                <a:lnTo>
                  <a:pt x="31509" y="58206"/>
                </a:lnTo>
                <a:lnTo>
                  <a:pt x="30660" y="58206"/>
                </a:lnTo>
                <a:lnTo>
                  <a:pt x="30283" y="58301"/>
                </a:lnTo>
                <a:lnTo>
                  <a:pt x="29906" y="58489"/>
                </a:lnTo>
                <a:lnTo>
                  <a:pt x="29151" y="58678"/>
                </a:lnTo>
                <a:lnTo>
                  <a:pt x="29340" y="58584"/>
                </a:lnTo>
                <a:lnTo>
                  <a:pt x="29434" y="58395"/>
                </a:lnTo>
                <a:lnTo>
                  <a:pt x="29434" y="58395"/>
                </a:lnTo>
                <a:lnTo>
                  <a:pt x="28585" y="58489"/>
                </a:lnTo>
                <a:lnTo>
                  <a:pt x="28491" y="58584"/>
                </a:lnTo>
                <a:lnTo>
                  <a:pt x="28396" y="58678"/>
                </a:lnTo>
                <a:lnTo>
                  <a:pt x="27736" y="58867"/>
                </a:lnTo>
                <a:lnTo>
                  <a:pt x="25660" y="59150"/>
                </a:lnTo>
                <a:lnTo>
                  <a:pt x="22170" y="59622"/>
                </a:lnTo>
                <a:lnTo>
                  <a:pt x="22359" y="59527"/>
                </a:lnTo>
                <a:lnTo>
                  <a:pt x="22359" y="59433"/>
                </a:lnTo>
                <a:lnTo>
                  <a:pt x="22264" y="59433"/>
                </a:lnTo>
                <a:lnTo>
                  <a:pt x="22453" y="59244"/>
                </a:lnTo>
                <a:lnTo>
                  <a:pt x="22453" y="59056"/>
                </a:lnTo>
                <a:lnTo>
                  <a:pt x="21132" y="59339"/>
                </a:lnTo>
                <a:lnTo>
                  <a:pt x="19246" y="59716"/>
                </a:lnTo>
                <a:lnTo>
                  <a:pt x="18208" y="59810"/>
                </a:lnTo>
                <a:lnTo>
                  <a:pt x="17264" y="59905"/>
                </a:lnTo>
                <a:lnTo>
                  <a:pt x="16415" y="59905"/>
                </a:lnTo>
                <a:lnTo>
                  <a:pt x="15849" y="59810"/>
                </a:lnTo>
                <a:lnTo>
                  <a:pt x="14246" y="59810"/>
                </a:lnTo>
                <a:lnTo>
                  <a:pt x="11981" y="59999"/>
                </a:lnTo>
                <a:lnTo>
                  <a:pt x="11981" y="59999"/>
                </a:lnTo>
                <a:lnTo>
                  <a:pt x="12359" y="59905"/>
                </a:lnTo>
                <a:lnTo>
                  <a:pt x="12736" y="59716"/>
                </a:lnTo>
                <a:lnTo>
                  <a:pt x="11415" y="59905"/>
                </a:lnTo>
                <a:lnTo>
                  <a:pt x="10000" y="60093"/>
                </a:lnTo>
                <a:lnTo>
                  <a:pt x="7076" y="60188"/>
                </a:lnTo>
                <a:lnTo>
                  <a:pt x="4151" y="60376"/>
                </a:lnTo>
                <a:lnTo>
                  <a:pt x="2831" y="60471"/>
                </a:lnTo>
                <a:lnTo>
                  <a:pt x="1604" y="60659"/>
                </a:lnTo>
                <a:lnTo>
                  <a:pt x="1227" y="59244"/>
                </a:lnTo>
                <a:lnTo>
                  <a:pt x="1038" y="57735"/>
                </a:lnTo>
                <a:lnTo>
                  <a:pt x="850" y="56131"/>
                </a:lnTo>
                <a:lnTo>
                  <a:pt x="755" y="54433"/>
                </a:lnTo>
                <a:lnTo>
                  <a:pt x="755" y="52735"/>
                </a:lnTo>
                <a:lnTo>
                  <a:pt x="755" y="50942"/>
                </a:lnTo>
                <a:lnTo>
                  <a:pt x="1038" y="47263"/>
                </a:lnTo>
                <a:lnTo>
                  <a:pt x="1321" y="43678"/>
                </a:lnTo>
                <a:lnTo>
                  <a:pt x="1699" y="39999"/>
                </a:lnTo>
                <a:lnTo>
                  <a:pt x="2453" y="33301"/>
                </a:lnTo>
                <a:lnTo>
                  <a:pt x="2548" y="33962"/>
                </a:lnTo>
                <a:lnTo>
                  <a:pt x="2642" y="34622"/>
                </a:lnTo>
                <a:lnTo>
                  <a:pt x="2642" y="33018"/>
                </a:lnTo>
                <a:lnTo>
                  <a:pt x="2551" y="32287"/>
                </a:lnTo>
                <a:lnTo>
                  <a:pt x="2642" y="30000"/>
                </a:lnTo>
                <a:lnTo>
                  <a:pt x="2453" y="30377"/>
                </a:lnTo>
                <a:lnTo>
                  <a:pt x="2453" y="29245"/>
                </a:lnTo>
                <a:lnTo>
                  <a:pt x="2453" y="27830"/>
                </a:lnTo>
                <a:lnTo>
                  <a:pt x="2642" y="28301"/>
                </a:lnTo>
                <a:lnTo>
                  <a:pt x="2736" y="28018"/>
                </a:lnTo>
                <a:lnTo>
                  <a:pt x="2831" y="28018"/>
                </a:lnTo>
                <a:lnTo>
                  <a:pt x="2925" y="28207"/>
                </a:lnTo>
                <a:lnTo>
                  <a:pt x="3019" y="26415"/>
                </a:lnTo>
                <a:lnTo>
                  <a:pt x="3019" y="24811"/>
                </a:lnTo>
                <a:lnTo>
                  <a:pt x="3019" y="23113"/>
                </a:lnTo>
                <a:lnTo>
                  <a:pt x="3019" y="22170"/>
                </a:lnTo>
                <a:lnTo>
                  <a:pt x="3208" y="21320"/>
                </a:lnTo>
                <a:lnTo>
                  <a:pt x="3302" y="19528"/>
                </a:lnTo>
                <a:lnTo>
                  <a:pt x="3302" y="17641"/>
                </a:lnTo>
                <a:lnTo>
                  <a:pt x="3302" y="16887"/>
                </a:lnTo>
                <a:lnTo>
                  <a:pt x="3208" y="16321"/>
                </a:lnTo>
                <a:lnTo>
                  <a:pt x="3397" y="16415"/>
                </a:lnTo>
                <a:lnTo>
                  <a:pt x="3585" y="11981"/>
                </a:lnTo>
                <a:lnTo>
                  <a:pt x="3680" y="11415"/>
                </a:lnTo>
                <a:lnTo>
                  <a:pt x="3680" y="11698"/>
                </a:lnTo>
                <a:lnTo>
                  <a:pt x="3774" y="11132"/>
                </a:lnTo>
                <a:lnTo>
                  <a:pt x="3868" y="10660"/>
                </a:lnTo>
                <a:lnTo>
                  <a:pt x="3774" y="10094"/>
                </a:lnTo>
                <a:lnTo>
                  <a:pt x="3680" y="9623"/>
                </a:lnTo>
                <a:lnTo>
                  <a:pt x="3774" y="9434"/>
                </a:lnTo>
                <a:lnTo>
                  <a:pt x="3868" y="9245"/>
                </a:lnTo>
                <a:lnTo>
                  <a:pt x="4057" y="8491"/>
                </a:lnTo>
                <a:lnTo>
                  <a:pt x="4340" y="6321"/>
                </a:lnTo>
                <a:lnTo>
                  <a:pt x="4623" y="2264"/>
                </a:lnTo>
                <a:lnTo>
                  <a:pt x="3491" y="7170"/>
                </a:lnTo>
                <a:lnTo>
                  <a:pt x="2925" y="9906"/>
                </a:lnTo>
                <a:lnTo>
                  <a:pt x="2359" y="12736"/>
                </a:lnTo>
                <a:lnTo>
                  <a:pt x="1982" y="15377"/>
                </a:lnTo>
                <a:lnTo>
                  <a:pt x="1699" y="17830"/>
                </a:lnTo>
                <a:lnTo>
                  <a:pt x="1510" y="19905"/>
                </a:lnTo>
                <a:lnTo>
                  <a:pt x="1604" y="20754"/>
                </a:lnTo>
                <a:lnTo>
                  <a:pt x="1699" y="21509"/>
                </a:lnTo>
                <a:lnTo>
                  <a:pt x="1321" y="22453"/>
                </a:lnTo>
                <a:lnTo>
                  <a:pt x="1133" y="23585"/>
                </a:lnTo>
                <a:lnTo>
                  <a:pt x="1038" y="24905"/>
                </a:lnTo>
                <a:lnTo>
                  <a:pt x="1038" y="26226"/>
                </a:lnTo>
                <a:lnTo>
                  <a:pt x="1038" y="28962"/>
                </a:lnTo>
                <a:lnTo>
                  <a:pt x="1038" y="31415"/>
                </a:lnTo>
                <a:lnTo>
                  <a:pt x="661" y="40188"/>
                </a:lnTo>
                <a:lnTo>
                  <a:pt x="472" y="44999"/>
                </a:lnTo>
                <a:lnTo>
                  <a:pt x="378" y="49622"/>
                </a:lnTo>
                <a:lnTo>
                  <a:pt x="472" y="51603"/>
                </a:lnTo>
                <a:lnTo>
                  <a:pt x="378" y="53961"/>
                </a:lnTo>
                <a:lnTo>
                  <a:pt x="189" y="53301"/>
                </a:lnTo>
                <a:lnTo>
                  <a:pt x="95" y="52641"/>
                </a:lnTo>
                <a:lnTo>
                  <a:pt x="189" y="53867"/>
                </a:lnTo>
                <a:lnTo>
                  <a:pt x="189" y="55093"/>
                </a:lnTo>
                <a:lnTo>
                  <a:pt x="378" y="55188"/>
                </a:lnTo>
                <a:lnTo>
                  <a:pt x="284" y="56508"/>
                </a:lnTo>
                <a:lnTo>
                  <a:pt x="95" y="54905"/>
                </a:lnTo>
                <a:lnTo>
                  <a:pt x="1" y="58489"/>
                </a:lnTo>
                <a:lnTo>
                  <a:pt x="1" y="62357"/>
                </a:lnTo>
                <a:lnTo>
                  <a:pt x="6038" y="61886"/>
                </a:lnTo>
                <a:lnTo>
                  <a:pt x="8963" y="61697"/>
                </a:lnTo>
                <a:lnTo>
                  <a:pt x="11698" y="61603"/>
                </a:lnTo>
                <a:lnTo>
                  <a:pt x="11698" y="61414"/>
                </a:lnTo>
                <a:lnTo>
                  <a:pt x="11887" y="61225"/>
                </a:lnTo>
                <a:lnTo>
                  <a:pt x="12264" y="61225"/>
                </a:lnTo>
                <a:lnTo>
                  <a:pt x="12548" y="61320"/>
                </a:lnTo>
                <a:lnTo>
                  <a:pt x="12736" y="61414"/>
                </a:lnTo>
                <a:lnTo>
                  <a:pt x="12642" y="61320"/>
                </a:lnTo>
                <a:lnTo>
                  <a:pt x="13302" y="61508"/>
                </a:lnTo>
                <a:lnTo>
                  <a:pt x="13302" y="61508"/>
                </a:lnTo>
                <a:lnTo>
                  <a:pt x="12736" y="61414"/>
                </a:lnTo>
                <a:lnTo>
                  <a:pt x="13019" y="61508"/>
                </a:lnTo>
                <a:lnTo>
                  <a:pt x="12736" y="61603"/>
                </a:lnTo>
                <a:lnTo>
                  <a:pt x="12831" y="61697"/>
                </a:lnTo>
                <a:lnTo>
                  <a:pt x="14246" y="61508"/>
                </a:lnTo>
                <a:lnTo>
                  <a:pt x="13491" y="61508"/>
                </a:lnTo>
                <a:lnTo>
                  <a:pt x="14717" y="61225"/>
                </a:lnTo>
                <a:lnTo>
                  <a:pt x="16038" y="61131"/>
                </a:lnTo>
                <a:lnTo>
                  <a:pt x="18962" y="61131"/>
                </a:lnTo>
                <a:lnTo>
                  <a:pt x="19151" y="61225"/>
                </a:lnTo>
                <a:lnTo>
                  <a:pt x="19623" y="61320"/>
                </a:lnTo>
                <a:lnTo>
                  <a:pt x="21227" y="61320"/>
                </a:lnTo>
                <a:lnTo>
                  <a:pt x="23302" y="61225"/>
                </a:lnTo>
                <a:lnTo>
                  <a:pt x="24245" y="61131"/>
                </a:lnTo>
                <a:lnTo>
                  <a:pt x="25094" y="60942"/>
                </a:lnTo>
                <a:lnTo>
                  <a:pt x="28868" y="60848"/>
                </a:lnTo>
                <a:lnTo>
                  <a:pt x="32642" y="60659"/>
                </a:lnTo>
                <a:lnTo>
                  <a:pt x="36415" y="60376"/>
                </a:lnTo>
                <a:lnTo>
                  <a:pt x="40283" y="60093"/>
                </a:lnTo>
                <a:lnTo>
                  <a:pt x="47830" y="59339"/>
                </a:lnTo>
                <a:lnTo>
                  <a:pt x="55377" y="58678"/>
                </a:lnTo>
                <a:lnTo>
                  <a:pt x="61037" y="58678"/>
                </a:lnTo>
                <a:lnTo>
                  <a:pt x="62264" y="58584"/>
                </a:lnTo>
                <a:lnTo>
                  <a:pt x="63207" y="58395"/>
                </a:lnTo>
                <a:lnTo>
                  <a:pt x="63490" y="58206"/>
                </a:lnTo>
                <a:lnTo>
                  <a:pt x="63773" y="58018"/>
                </a:lnTo>
                <a:lnTo>
                  <a:pt x="63962" y="57735"/>
                </a:lnTo>
                <a:lnTo>
                  <a:pt x="64150" y="57357"/>
                </a:lnTo>
                <a:lnTo>
                  <a:pt x="64339" y="56225"/>
                </a:lnTo>
                <a:lnTo>
                  <a:pt x="64528" y="54716"/>
                </a:lnTo>
                <a:lnTo>
                  <a:pt x="64528" y="53018"/>
                </a:lnTo>
                <a:lnTo>
                  <a:pt x="64622" y="49810"/>
                </a:lnTo>
                <a:lnTo>
                  <a:pt x="64622" y="47546"/>
                </a:lnTo>
                <a:lnTo>
                  <a:pt x="64905" y="40848"/>
                </a:lnTo>
                <a:lnTo>
                  <a:pt x="64999" y="36320"/>
                </a:lnTo>
                <a:lnTo>
                  <a:pt x="65094" y="33301"/>
                </a:lnTo>
                <a:lnTo>
                  <a:pt x="65188" y="33396"/>
                </a:lnTo>
                <a:lnTo>
                  <a:pt x="65188" y="31603"/>
                </a:lnTo>
                <a:lnTo>
                  <a:pt x="65188" y="29811"/>
                </a:lnTo>
                <a:lnTo>
                  <a:pt x="65094" y="30660"/>
                </a:lnTo>
                <a:lnTo>
                  <a:pt x="64905" y="28301"/>
                </a:lnTo>
                <a:lnTo>
                  <a:pt x="64811" y="25849"/>
                </a:lnTo>
                <a:lnTo>
                  <a:pt x="64716" y="23302"/>
                </a:lnTo>
                <a:lnTo>
                  <a:pt x="64622" y="20849"/>
                </a:lnTo>
                <a:lnTo>
                  <a:pt x="64811" y="22075"/>
                </a:lnTo>
                <a:lnTo>
                  <a:pt x="64811" y="20754"/>
                </a:lnTo>
                <a:lnTo>
                  <a:pt x="64811" y="18962"/>
                </a:lnTo>
                <a:lnTo>
                  <a:pt x="64811" y="18868"/>
                </a:lnTo>
                <a:lnTo>
                  <a:pt x="64716" y="17358"/>
                </a:lnTo>
                <a:lnTo>
                  <a:pt x="64811" y="18113"/>
                </a:lnTo>
                <a:lnTo>
                  <a:pt x="64999" y="16981"/>
                </a:lnTo>
                <a:lnTo>
                  <a:pt x="64905" y="15755"/>
                </a:lnTo>
                <a:lnTo>
                  <a:pt x="64811" y="14528"/>
                </a:lnTo>
                <a:lnTo>
                  <a:pt x="64716" y="13396"/>
                </a:lnTo>
                <a:lnTo>
                  <a:pt x="64622" y="13679"/>
                </a:lnTo>
                <a:lnTo>
                  <a:pt x="64551" y="13679"/>
                </a:lnTo>
                <a:lnTo>
                  <a:pt x="64622" y="13962"/>
                </a:lnTo>
                <a:lnTo>
                  <a:pt x="64716" y="15000"/>
                </a:lnTo>
                <a:lnTo>
                  <a:pt x="64528" y="14623"/>
                </a:lnTo>
                <a:lnTo>
                  <a:pt x="64528" y="15094"/>
                </a:lnTo>
                <a:lnTo>
                  <a:pt x="64339" y="12736"/>
                </a:lnTo>
                <a:lnTo>
                  <a:pt x="64150" y="11698"/>
                </a:lnTo>
                <a:lnTo>
                  <a:pt x="64056" y="11604"/>
                </a:lnTo>
                <a:lnTo>
                  <a:pt x="64056" y="11226"/>
                </a:lnTo>
                <a:lnTo>
                  <a:pt x="64245" y="10566"/>
                </a:lnTo>
                <a:lnTo>
                  <a:pt x="64245" y="9811"/>
                </a:lnTo>
                <a:lnTo>
                  <a:pt x="64245" y="9560"/>
                </a:lnTo>
                <a:lnTo>
                  <a:pt x="64433" y="10189"/>
                </a:lnTo>
                <a:lnTo>
                  <a:pt x="64622" y="11604"/>
                </a:lnTo>
                <a:lnTo>
                  <a:pt x="64811" y="13019"/>
                </a:lnTo>
                <a:lnTo>
                  <a:pt x="64905" y="14151"/>
                </a:lnTo>
                <a:lnTo>
                  <a:pt x="64905" y="12830"/>
                </a:lnTo>
                <a:lnTo>
                  <a:pt x="64811" y="11698"/>
                </a:lnTo>
                <a:lnTo>
                  <a:pt x="64528" y="9340"/>
                </a:lnTo>
                <a:lnTo>
                  <a:pt x="64433" y="9528"/>
                </a:lnTo>
                <a:lnTo>
                  <a:pt x="64433" y="9340"/>
                </a:lnTo>
                <a:lnTo>
                  <a:pt x="64245" y="8585"/>
                </a:lnTo>
                <a:lnTo>
                  <a:pt x="64150" y="7264"/>
                </a:lnTo>
                <a:lnTo>
                  <a:pt x="64056" y="9434"/>
                </a:lnTo>
                <a:lnTo>
                  <a:pt x="63773" y="8868"/>
                </a:lnTo>
                <a:lnTo>
                  <a:pt x="63679" y="7925"/>
                </a:lnTo>
                <a:lnTo>
                  <a:pt x="63584" y="6792"/>
                </a:lnTo>
                <a:lnTo>
                  <a:pt x="63490" y="5566"/>
                </a:lnTo>
                <a:lnTo>
                  <a:pt x="63490" y="1227"/>
                </a:lnTo>
                <a:lnTo>
                  <a:pt x="63490" y="661"/>
                </a:lnTo>
                <a:lnTo>
                  <a:pt x="63396" y="566"/>
                </a:lnTo>
                <a:lnTo>
                  <a:pt x="63207" y="378"/>
                </a:lnTo>
                <a:lnTo>
                  <a:pt x="62641" y="189"/>
                </a:lnTo>
                <a:lnTo>
                  <a:pt x="61792" y="95"/>
                </a:lnTo>
                <a:lnTo>
                  <a:pt x="60849" y="0"/>
                </a:lnTo>
                <a:close/>
              </a:path>
            </a:pathLst>
          </a:custGeom>
          <a:solidFill>
            <a:schemeClr val="accent5">
              <a:lumMod val="40000"/>
              <a:lumOff val="60000"/>
            </a:schemeClr>
          </a:solidFill>
          <a:ln>
            <a:noFill/>
          </a:ln>
        </p:spPr>
        <p:txBody>
          <a:bodyPr spcFirstLastPara="1" wrap="square" lIns="121900" tIns="121900" rIns="121900" bIns="121900" anchor="ctr" anchorCtr="0">
            <a:noAutofit/>
          </a:bodyPr>
          <a:lstStyle/>
          <a:p>
            <a:endParaRPr sz="2400"/>
          </a:p>
        </p:txBody>
      </p:sp>
      <p:sp>
        <p:nvSpPr>
          <p:cNvPr id="32" name="Google Shape;153;p21"/>
          <p:cNvSpPr txBox="1">
            <a:spLocks/>
          </p:cNvSpPr>
          <p:nvPr/>
        </p:nvSpPr>
        <p:spPr>
          <a:xfrm>
            <a:off x="5036649" y="5539134"/>
            <a:ext cx="3229167" cy="676888"/>
          </a:xfrm>
          <a:prstGeom prst="rect">
            <a:avLst/>
          </a:prstGeom>
          <a:solidFill>
            <a:schemeClr val="accent4">
              <a:lumMod val="40000"/>
              <a:lumOff val="60000"/>
              <a:alpha val="32690"/>
            </a:schemeClr>
          </a:solidFill>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133" i="1" dirty="0" err="1">
                <a:solidFill>
                  <a:schemeClr val="tx1"/>
                </a:solidFill>
              </a:rPr>
              <a:t>Việt</a:t>
            </a:r>
            <a:r>
              <a:rPr lang="en-US" sz="2133" i="1" dirty="0">
                <a:solidFill>
                  <a:schemeClr val="tx1"/>
                </a:solidFill>
              </a:rPr>
              <a:t> Nam </a:t>
            </a:r>
            <a:r>
              <a:rPr lang="en-US" sz="2133" i="1" dirty="0" err="1">
                <a:solidFill>
                  <a:schemeClr val="tx1"/>
                </a:solidFill>
              </a:rPr>
              <a:t>quê</a:t>
            </a:r>
            <a:r>
              <a:rPr lang="en-US" sz="2133" i="1" dirty="0">
                <a:solidFill>
                  <a:schemeClr val="tx1"/>
                </a:solidFill>
              </a:rPr>
              <a:t> </a:t>
            </a:r>
            <a:r>
              <a:rPr lang="en-US" sz="2133" i="1" dirty="0" err="1">
                <a:solidFill>
                  <a:schemeClr val="tx1"/>
                </a:solidFill>
              </a:rPr>
              <a:t>hương</a:t>
            </a:r>
            <a:r>
              <a:rPr lang="en-US" sz="2133" i="1" dirty="0">
                <a:solidFill>
                  <a:schemeClr val="tx1"/>
                </a:solidFill>
              </a:rPr>
              <a:t> </a:t>
            </a:r>
            <a:r>
              <a:rPr lang="en-US" sz="2133" i="1" dirty="0" err="1">
                <a:solidFill>
                  <a:schemeClr val="tx1"/>
                </a:solidFill>
              </a:rPr>
              <a:t>em</a:t>
            </a:r>
            <a:endParaRPr lang="en-US" sz="2133" dirty="0">
              <a:solidFill>
                <a:schemeClr val="tx1"/>
              </a:solidFill>
            </a:endParaRPr>
          </a:p>
        </p:txBody>
      </p:sp>
      <p:sp>
        <p:nvSpPr>
          <p:cNvPr id="35" name="Google Shape;382;p37"/>
          <p:cNvSpPr/>
          <p:nvPr/>
        </p:nvSpPr>
        <p:spPr>
          <a:xfrm rot="2358244">
            <a:off x="5653977" y="1740827"/>
            <a:ext cx="504973" cy="472011"/>
          </a:xfrm>
          <a:custGeom>
            <a:avLst/>
            <a:gdLst/>
            <a:ahLst/>
            <a:cxnLst/>
            <a:rect l="l" t="t" r="r" b="b"/>
            <a:pathLst>
              <a:path w="18737" h="18250" extrusionOk="0">
                <a:moveTo>
                  <a:pt x="13554" y="3431"/>
                </a:moveTo>
                <a:lnTo>
                  <a:pt x="13748" y="3456"/>
                </a:lnTo>
                <a:lnTo>
                  <a:pt x="13919" y="3480"/>
                </a:lnTo>
                <a:lnTo>
                  <a:pt x="14308" y="3602"/>
                </a:lnTo>
                <a:lnTo>
                  <a:pt x="14478" y="3675"/>
                </a:lnTo>
                <a:lnTo>
                  <a:pt x="14624" y="3748"/>
                </a:lnTo>
                <a:lnTo>
                  <a:pt x="14746" y="3845"/>
                </a:lnTo>
                <a:lnTo>
                  <a:pt x="14843" y="3967"/>
                </a:lnTo>
                <a:lnTo>
                  <a:pt x="14941" y="4113"/>
                </a:lnTo>
                <a:lnTo>
                  <a:pt x="15038" y="4259"/>
                </a:lnTo>
                <a:lnTo>
                  <a:pt x="15111" y="4405"/>
                </a:lnTo>
                <a:lnTo>
                  <a:pt x="15160" y="4551"/>
                </a:lnTo>
                <a:lnTo>
                  <a:pt x="15184" y="4721"/>
                </a:lnTo>
                <a:lnTo>
                  <a:pt x="15208" y="4891"/>
                </a:lnTo>
                <a:lnTo>
                  <a:pt x="15233" y="5232"/>
                </a:lnTo>
                <a:lnTo>
                  <a:pt x="15160" y="5548"/>
                </a:lnTo>
                <a:lnTo>
                  <a:pt x="15111" y="5719"/>
                </a:lnTo>
                <a:lnTo>
                  <a:pt x="15062" y="5865"/>
                </a:lnTo>
                <a:lnTo>
                  <a:pt x="14916" y="6132"/>
                </a:lnTo>
                <a:lnTo>
                  <a:pt x="14722" y="6351"/>
                </a:lnTo>
                <a:lnTo>
                  <a:pt x="14527" y="6570"/>
                </a:lnTo>
                <a:lnTo>
                  <a:pt x="14284" y="6765"/>
                </a:lnTo>
                <a:lnTo>
                  <a:pt x="13821" y="7130"/>
                </a:lnTo>
                <a:lnTo>
                  <a:pt x="13602" y="7325"/>
                </a:lnTo>
                <a:lnTo>
                  <a:pt x="13408" y="7544"/>
                </a:lnTo>
                <a:lnTo>
                  <a:pt x="12678" y="6984"/>
                </a:lnTo>
                <a:lnTo>
                  <a:pt x="12313" y="6692"/>
                </a:lnTo>
                <a:lnTo>
                  <a:pt x="11948" y="6400"/>
                </a:lnTo>
                <a:lnTo>
                  <a:pt x="11631" y="6108"/>
                </a:lnTo>
                <a:lnTo>
                  <a:pt x="11315" y="5767"/>
                </a:lnTo>
                <a:lnTo>
                  <a:pt x="11023" y="5427"/>
                </a:lnTo>
                <a:lnTo>
                  <a:pt x="10755" y="5037"/>
                </a:lnTo>
                <a:lnTo>
                  <a:pt x="10877" y="4989"/>
                </a:lnTo>
                <a:lnTo>
                  <a:pt x="10999" y="4891"/>
                </a:lnTo>
                <a:lnTo>
                  <a:pt x="11242" y="4697"/>
                </a:lnTo>
                <a:lnTo>
                  <a:pt x="11461" y="4478"/>
                </a:lnTo>
                <a:lnTo>
                  <a:pt x="11656" y="4283"/>
                </a:lnTo>
                <a:lnTo>
                  <a:pt x="12191" y="3869"/>
                </a:lnTo>
                <a:lnTo>
                  <a:pt x="12483" y="3699"/>
                </a:lnTo>
                <a:lnTo>
                  <a:pt x="12775" y="3553"/>
                </a:lnTo>
                <a:lnTo>
                  <a:pt x="12970" y="3480"/>
                </a:lnTo>
                <a:lnTo>
                  <a:pt x="13164" y="3456"/>
                </a:lnTo>
                <a:lnTo>
                  <a:pt x="13359" y="3431"/>
                </a:lnTo>
                <a:close/>
                <a:moveTo>
                  <a:pt x="13529" y="2872"/>
                </a:moveTo>
                <a:lnTo>
                  <a:pt x="13335" y="2896"/>
                </a:lnTo>
                <a:lnTo>
                  <a:pt x="12945" y="2969"/>
                </a:lnTo>
                <a:lnTo>
                  <a:pt x="12556" y="3066"/>
                </a:lnTo>
                <a:lnTo>
                  <a:pt x="12191" y="3237"/>
                </a:lnTo>
                <a:lnTo>
                  <a:pt x="11850" y="3456"/>
                </a:lnTo>
                <a:lnTo>
                  <a:pt x="11607" y="3626"/>
                </a:lnTo>
                <a:lnTo>
                  <a:pt x="11388" y="3821"/>
                </a:lnTo>
                <a:lnTo>
                  <a:pt x="10950" y="4210"/>
                </a:lnTo>
                <a:lnTo>
                  <a:pt x="10658" y="4478"/>
                </a:lnTo>
                <a:lnTo>
                  <a:pt x="10512" y="4648"/>
                </a:lnTo>
                <a:lnTo>
                  <a:pt x="10464" y="4721"/>
                </a:lnTo>
                <a:lnTo>
                  <a:pt x="10464" y="4818"/>
                </a:lnTo>
                <a:lnTo>
                  <a:pt x="10366" y="4843"/>
                </a:lnTo>
                <a:lnTo>
                  <a:pt x="10293" y="4916"/>
                </a:lnTo>
                <a:lnTo>
                  <a:pt x="10245" y="4989"/>
                </a:lnTo>
                <a:lnTo>
                  <a:pt x="10269" y="5110"/>
                </a:lnTo>
                <a:lnTo>
                  <a:pt x="10366" y="5354"/>
                </a:lnTo>
                <a:lnTo>
                  <a:pt x="10488" y="5597"/>
                </a:lnTo>
                <a:lnTo>
                  <a:pt x="10610" y="5816"/>
                </a:lnTo>
                <a:lnTo>
                  <a:pt x="10780" y="6035"/>
                </a:lnTo>
                <a:lnTo>
                  <a:pt x="10950" y="6230"/>
                </a:lnTo>
                <a:lnTo>
                  <a:pt x="11120" y="6449"/>
                </a:lnTo>
                <a:lnTo>
                  <a:pt x="11534" y="6814"/>
                </a:lnTo>
                <a:lnTo>
                  <a:pt x="11972" y="7179"/>
                </a:lnTo>
                <a:lnTo>
                  <a:pt x="12410" y="7519"/>
                </a:lnTo>
                <a:lnTo>
                  <a:pt x="12848" y="7836"/>
                </a:lnTo>
                <a:lnTo>
                  <a:pt x="13262" y="8152"/>
                </a:lnTo>
                <a:lnTo>
                  <a:pt x="13335" y="8201"/>
                </a:lnTo>
                <a:lnTo>
                  <a:pt x="13432" y="8225"/>
                </a:lnTo>
                <a:lnTo>
                  <a:pt x="13505" y="8225"/>
                </a:lnTo>
                <a:lnTo>
                  <a:pt x="13602" y="8201"/>
                </a:lnTo>
                <a:lnTo>
                  <a:pt x="13651" y="8152"/>
                </a:lnTo>
                <a:lnTo>
                  <a:pt x="13724" y="8079"/>
                </a:lnTo>
                <a:lnTo>
                  <a:pt x="13748" y="8006"/>
                </a:lnTo>
                <a:lnTo>
                  <a:pt x="13748" y="7933"/>
                </a:lnTo>
                <a:lnTo>
                  <a:pt x="13943" y="7787"/>
                </a:lnTo>
                <a:lnTo>
                  <a:pt x="14089" y="7665"/>
                </a:lnTo>
                <a:lnTo>
                  <a:pt x="14722" y="7154"/>
                </a:lnTo>
                <a:lnTo>
                  <a:pt x="15014" y="6862"/>
                </a:lnTo>
                <a:lnTo>
                  <a:pt x="15281" y="6546"/>
                </a:lnTo>
                <a:lnTo>
                  <a:pt x="15500" y="6205"/>
                </a:lnTo>
                <a:lnTo>
                  <a:pt x="15598" y="6035"/>
                </a:lnTo>
                <a:lnTo>
                  <a:pt x="15671" y="5840"/>
                </a:lnTo>
                <a:lnTo>
                  <a:pt x="15719" y="5670"/>
                </a:lnTo>
                <a:lnTo>
                  <a:pt x="15768" y="5500"/>
                </a:lnTo>
                <a:lnTo>
                  <a:pt x="15792" y="5305"/>
                </a:lnTo>
                <a:lnTo>
                  <a:pt x="15792" y="5135"/>
                </a:lnTo>
                <a:lnTo>
                  <a:pt x="15768" y="4770"/>
                </a:lnTo>
                <a:lnTo>
                  <a:pt x="15695" y="4429"/>
                </a:lnTo>
                <a:lnTo>
                  <a:pt x="15549" y="4088"/>
                </a:lnTo>
                <a:lnTo>
                  <a:pt x="15379" y="3772"/>
                </a:lnTo>
                <a:lnTo>
                  <a:pt x="15257" y="3626"/>
                </a:lnTo>
                <a:lnTo>
                  <a:pt x="15135" y="3504"/>
                </a:lnTo>
                <a:lnTo>
                  <a:pt x="15014" y="3383"/>
                </a:lnTo>
                <a:lnTo>
                  <a:pt x="14868" y="3261"/>
                </a:lnTo>
                <a:lnTo>
                  <a:pt x="14697" y="3164"/>
                </a:lnTo>
                <a:lnTo>
                  <a:pt x="14503" y="3066"/>
                </a:lnTo>
                <a:lnTo>
                  <a:pt x="14332" y="2993"/>
                </a:lnTo>
                <a:lnTo>
                  <a:pt x="14138" y="2945"/>
                </a:lnTo>
                <a:lnTo>
                  <a:pt x="13943" y="2896"/>
                </a:lnTo>
                <a:lnTo>
                  <a:pt x="13724" y="2872"/>
                </a:lnTo>
                <a:close/>
                <a:moveTo>
                  <a:pt x="5597" y="6814"/>
                </a:moveTo>
                <a:lnTo>
                  <a:pt x="4283" y="8030"/>
                </a:lnTo>
                <a:lnTo>
                  <a:pt x="3675" y="8590"/>
                </a:lnTo>
                <a:lnTo>
                  <a:pt x="3602" y="8468"/>
                </a:lnTo>
                <a:lnTo>
                  <a:pt x="3504" y="8395"/>
                </a:lnTo>
                <a:lnTo>
                  <a:pt x="3285" y="8201"/>
                </a:lnTo>
                <a:lnTo>
                  <a:pt x="2969" y="7860"/>
                </a:lnTo>
                <a:lnTo>
                  <a:pt x="2677" y="7519"/>
                </a:lnTo>
                <a:lnTo>
                  <a:pt x="2410" y="7203"/>
                </a:lnTo>
                <a:lnTo>
                  <a:pt x="2264" y="7057"/>
                </a:lnTo>
                <a:lnTo>
                  <a:pt x="2093" y="6911"/>
                </a:lnTo>
                <a:lnTo>
                  <a:pt x="3821" y="6911"/>
                </a:lnTo>
                <a:lnTo>
                  <a:pt x="4745" y="6862"/>
                </a:lnTo>
                <a:lnTo>
                  <a:pt x="5597" y="6814"/>
                </a:lnTo>
                <a:close/>
                <a:moveTo>
                  <a:pt x="755" y="6911"/>
                </a:moveTo>
                <a:lnTo>
                  <a:pt x="1047" y="6935"/>
                </a:lnTo>
                <a:lnTo>
                  <a:pt x="1315" y="6935"/>
                </a:lnTo>
                <a:lnTo>
                  <a:pt x="1339" y="6984"/>
                </a:lnTo>
                <a:lnTo>
                  <a:pt x="1363" y="7008"/>
                </a:lnTo>
                <a:lnTo>
                  <a:pt x="1582" y="7227"/>
                </a:lnTo>
                <a:lnTo>
                  <a:pt x="1826" y="7422"/>
                </a:lnTo>
                <a:lnTo>
                  <a:pt x="2142" y="7738"/>
                </a:lnTo>
                <a:lnTo>
                  <a:pt x="2434" y="8103"/>
                </a:lnTo>
                <a:lnTo>
                  <a:pt x="2799" y="8541"/>
                </a:lnTo>
                <a:lnTo>
                  <a:pt x="3018" y="8785"/>
                </a:lnTo>
                <a:lnTo>
                  <a:pt x="3139" y="8882"/>
                </a:lnTo>
                <a:lnTo>
                  <a:pt x="3261" y="8955"/>
                </a:lnTo>
                <a:lnTo>
                  <a:pt x="3091" y="9077"/>
                </a:lnTo>
                <a:lnTo>
                  <a:pt x="2993" y="8931"/>
                </a:lnTo>
                <a:lnTo>
                  <a:pt x="2872" y="8785"/>
                </a:lnTo>
                <a:lnTo>
                  <a:pt x="2580" y="8517"/>
                </a:lnTo>
                <a:lnTo>
                  <a:pt x="2020" y="8079"/>
                </a:lnTo>
                <a:lnTo>
                  <a:pt x="1388" y="7495"/>
                </a:lnTo>
                <a:lnTo>
                  <a:pt x="755" y="6911"/>
                </a:lnTo>
                <a:close/>
                <a:moveTo>
                  <a:pt x="9490" y="8760"/>
                </a:moveTo>
                <a:lnTo>
                  <a:pt x="9369" y="8785"/>
                </a:lnTo>
                <a:lnTo>
                  <a:pt x="9271" y="8833"/>
                </a:lnTo>
                <a:lnTo>
                  <a:pt x="9101" y="9004"/>
                </a:lnTo>
                <a:lnTo>
                  <a:pt x="8931" y="9174"/>
                </a:lnTo>
                <a:lnTo>
                  <a:pt x="8760" y="9344"/>
                </a:lnTo>
                <a:lnTo>
                  <a:pt x="8566" y="9515"/>
                </a:lnTo>
                <a:lnTo>
                  <a:pt x="8103" y="9904"/>
                </a:lnTo>
                <a:lnTo>
                  <a:pt x="7617" y="10318"/>
                </a:lnTo>
                <a:lnTo>
                  <a:pt x="7276" y="10609"/>
                </a:lnTo>
                <a:lnTo>
                  <a:pt x="7081" y="10780"/>
                </a:lnTo>
                <a:lnTo>
                  <a:pt x="6887" y="10999"/>
                </a:lnTo>
                <a:lnTo>
                  <a:pt x="6716" y="11193"/>
                </a:lnTo>
                <a:lnTo>
                  <a:pt x="6595" y="11437"/>
                </a:lnTo>
                <a:lnTo>
                  <a:pt x="6570" y="11534"/>
                </a:lnTo>
                <a:lnTo>
                  <a:pt x="6546" y="11656"/>
                </a:lnTo>
                <a:lnTo>
                  <a:pt x="6546" y="11753"/>
                </a:lnTo>
                <a:lnTo>
                  <a:pt x="6570" y="11850"/>
                </a:lnTo>
                <a:lnTo>
                  <a:pt x="6619" y="11948"/>
                </a:lnTo>
                <a:lnTo>
                  <a:pt x="6668" y="11996"/>
                </a:lnTo>
                <a:lnTo>
                  <a:pt x="6765" y="12021"/>
                </a:lnTo>
                <a:lnTo>
                  <a:pt x="6838" y="12021"/>
                </a:lnTo>
                <a:lnTo>
                  <a:pt x="6935" y="11972"/>
                </a:lnTo>
                <a:lnTo>
                  <a:pt x="7033" y="11923"/>
                </a:lnTo>
                <a:lnTo>
                  <a:pt x="7154" y="11777"/>
                </a:lnTo>
                <a:lnTo>
                  <a:pt x="7422" y="11461"/>
                </a:lnTo>
                <a:lnTo>
                  <a:pt x="7641" y="11242"/>
                </a:lnTo>
                <a:lnTo>
                  <a:pt x="7860" y="11023"/>
                </a:lnTo>
                <a:lnTo>
                  <a:pt x="8322" y="10634"/>
                </a:lnTo>
                <a:lnTo>
                  <a:pt x="8736" y="10318"/>
                </a:lnTo>
                <a:lnTo>
                  <a:pt x="9174" y="9977"/>
                </a:lnTo>
                <a:lnTo>
                  <a:pt x="9393" y="9807"/>
                </a:lnTo>
                <a:lnTo>
                  <a:pt x="9563" y="9612"/>
                </a:lnTo>
                <a:lnTo>
                  <a:pt x="9709" y="9393"/>
                </a:lnTo>
                <a:lnTo>
                  <a:pt x="9831" y="9174"/>
                </a:lnTo>
                <a:lnTo>
                  <a:pt x="9855" y="9052"/>
                </a:lnTo>
                <a:lnTo>
                  <a:pt x="9855" y="8931"/>
                </a:lnTo>
                <a:lnTo>
                  <a:pt x="9782" y="8858"/>
                </a:lnTo>
                <a:lnTo>
                  <a:pt x="9709" y="8809"/>
                </a:lnTo>
                <a:lnTo>
                  <a:pt x="9588" y="8760"/>
                </a:lnTo>
                <a:close/>
                <a:moveTo>
                  <a:pt x="2045" y="13359"/>
                </a:moveTo>
                <a:lnTo>
                  <a:pt x="2166" y="13408"/>
                </a:lnTo>
                <a:lnTo>
                  <a:pt x="2166" y="13481"/>
                </a:lnTo>
                <a:lnTo>
                  <a:pt x="2166" y="13554"/>
                </a:lnTo>
                <a:lnTo>
                  <a:pt x="2118" y="13627"/>
                </a:lnTo>
                <a:lnTo>
                  <a:pt x="2069" y="13675"/>
                </a:lnTo>
                <a:lnTo>
                  <a:pt x="1947" y="13773"/>
                </a:lnTo>
                <a:lnTo>
                  <a:pt x="1826" y="13870"/>
                </a:lnTo>
                <a:lnTo>
                  <a:pt x="1655" y="13943"/>
                </a:lnTo>
                <a:lnTo>
                  <a:pt x="1461" y="14016"/>
                </a:lnTo>
                <a:lnTo>
                  <a:pt x="1461" y="14016"/>
                </a:lnTo>
                <a:lnTo>
                  <a:pt x="1607" y="13821"/>
                </a:lnTo>
                <a:lnTo>
                  <a:pt x="1753" y="13627"/>
                </a:lnTo>
                <a:lnTo>
                  <a:pt x="1874" y="13481"/>
                </a:lnTo>
                <a:lnTo>
                  <a:pt x="1972" y="13383"/>
                </a:lnTo>
                <a:lnTo>
                  <a:pt x="1996" y="13383"/>
                </a:lnTo>
                <a:lnTo>
                  <a:pt x="2045" y="13359"/>
                </a:lnTo>
                <a:close/>
                <a:moveTo>
                  <a:pt x="1996" y="12872"/>
                </a:moveTo>
                <a:lnTo>
                  <a:pt x="1899" y="12897"/>
                </a:lnTo>
                <a:lnTo>
                  <a:pt x="1826" y="12921"/>
                </a:lnTo>
                <a:lnTo>
                  <a:pt x="1655" y="13018"/>
                </a:lnTo>
                <a:lnTo>
                  <a:pt x="1534" y="13140"/>
                </a:lnTo>
                <a:lnTo>
                  <a:pt x="1388" y="13286"/>
                </a:lnTo>
                <a:lnTo>
                  <a:pt x="1242" y="13456"/>
                </a:lnTo>
                <a:lnTo>
                  <a:pt x="998" y="13797"/>
                </a:lnTo>
                <a:lnTo>
                  <a:pt x="925" y="13967"/>
                </a:lnTo>
                <a:lnTo>
                  <a:pt x="828" y="14138"/>
                </a:lnTo>
                <a:lnTo>
                  <a:pt x="804" y="14235"/>
                </a:lnTo>
                <a:lnTo>
                  <a:pt x="779" y="14308"/>
                </a:lnTo>
                <a:lnTo>
                  <a:pt x="779" y="14405"/>
                </a:lnTo>
                <a:lnTo>
                  <a:pt x="828" y="14478"/>
                </a:lnTo>
                <a:lnTo>
                  <a:pt x="877" y="14527"/>
                </a:lnTo>
                <a:lnTo>
                  <a:pt x="925" y="14576"/>
                </a:lnTo>
                <a:lnTo>
                  <a:pt x="1047" y="14576"/>
                </a:lnTo>
                <a:lnTo>
                  <a:pt x="1120" y="14551"/>
                </a:lnTo>
                <a:lnTo>
                  <a:pt x="1266" y="14551"/>
                </a:lnTo>
                <a:lnTo>
                  <a:pt x="1412" y="14527"/>
                </a:lnTo>
                <a:lnTo>
                  <a:pt x="1582" y="14478"/>
                </a:lnTo>
                <a:lnTo>
                  <a:pt x="1728" y="14430"/>
                </a:lnTo>
                <a:lnTo>
                  <a:pt x="2020" y="14284"/>
                </a:lnTo>
                <a:lnTo>
                  <a:pt x="2239" y="14138"/>
                </a:lnTo>
                <a:lnTo>
                  <a:pt x="2361" y="14040"/>
                </a:lnTo>
                <a:lnTo>
                  <a:pt x="2483" y="13919"/>
                </a:lnTo>
                <a:lnTo>
                  <a:pt x="2556" y="13773"/>
                </a:lnTo>
                <a:lnTo>
                  <a:pt x="2629" y="13627"/>
                </a:lnTo>
                <a:lnTo>
                  <a:pt x="2653" y="13481"/>
                </a:lnTo>
                <a:lnTo>
                  <a:pt x="2653" y="13408"/>
                </a:lnTo>
                <a:lnTo>
                  <a:pt x="2629" y="13335"/>
                </a:lnTo>
                <a:lnTo>
                  <a:pt x="2604" y="13262"/>
                </a:lnTo>
                <a:lnTo>
                  <a:pt x="2556" y="13189"/>
                </a:lnTo>
                <a:lnTo>
                  <a:pt x="2483" y="13140"/>
                </a:lnTo>
                <a:lnTo>
                  <a:pt x="2385" y="13091"/>
                </a:lnTo>
                <a:lnTo>
                  <a:pt x="2288" y="12970"/>
                </a:lnTo>
                <a:lnTo>
                  <a:pt x="2166" y="12897"/>
                </a:lnTo>
                <a:lnTo>
                  <a:pt x="2069" y="12872"/>
                </a:lnTo>
                <a:close/>
                <a:moveTo>
                  <a:pt x="15525" y="560"/>
                </a:moveTo>
                <a:lnTo>
                  <a:pt x="16084" y="633"/>
                </a:lnTo>
                <a:lnTo>
                  <a:pt x="16644" y="706"/>
                </a:lnTo>
                <a:lnTo>
                  <a:pt x="17204" y="828"/>
                </a:lnTo>
                <a:lnTo>
                  <a:pt x="17763" y="974"/>
                </a:lnTo>
                <a:lnTo>
                  <a:pt x="17666" y="1023"/>
                </a:lnTo>
                <a:lnTo>
                  <a:pt x="17593" y="1096"/>
                </a:lnTo>
                <a:lnTo>
                  <a:pt x="17496" y="1169"/>
                </a:lnTo>
                <a:lnTo>
                  <a:pt x="17496" y="1193"/>
                </a:lnTo>
                <a:lnTo>
                  <a:pt x="17520" y="1217"/>
                </a:lnTo>
                <a:lnTo>
                  <a:pt x="17569" y="1266"/>
                </a:lnTo>
                <a:lnTo>
                  <a:pt x="17617" y="1290"/>
                </a:lnTo>
                <a:lnTo>
                  <a:pt x="17739" y="1315"/>
                </a:lnTo>
                <a:lnTo>
                  <a:pt x="17861" y="1290"/>
                </a:lnTo>
                <a:lnTo>
                  <a:pt x="17934" y="1290"/>
                </a:lnTo>
                <a:lnTo>
                  <a:pt x="17982" y="1242"/>
                </a:lnTo>
                <a:lnTo>
                  <a:pt x="18007" y="1363"/>
                </a:lnTo>
                <a:lnTo>
                  <a:pt x="18031" y="1461"/>
                </a:lnTo>
                <a:lnTo>
                  <a:pt x="17909" y="1485"/>
                </a:lnTo>
                <a:lnTo>
                  <a:pt x="17812" y="1534"/>
                </a:lnTo>
                <a:lnTo>
                  <a:pt x="17715" y="1582"/>
                </a:lnTo>
                <a:lnTo>
                  <a:pt x="17617" y="1655"/>
                </a:lnTo>
                <a:lnTo>
                  <a:pt x="17593" y="1680"/>
                </a:lnTo>
                <a:lnTo>
                  <a:pt x="17593" y="1753"/>
                </a:lnTo>
                <a:lnTo>
                  <a:pt x="17617" y="1801"/>
                </a:lnTo>
                <a:lnTo>
                  <a:pt x="17690" y="1826"/>
                </a:lnTo>
                <a:lnTo>
                  <a:pt x="17739" y="1850"/>
                </a:lnTo>
                <a:lnTo>
                  <a:pt x="17812" y="1874"/>
                </a:lnTo>
                <a:lnTo>
                  <a:pt x="17958" y="1850"/>
                </a:lnTo>
                <a:lnTo>
                  <a:pt x="18080" y="1801"/>
                </a:lnTo>
                <a:lnTo>
                  <a:pt x="18104" y="1996"/>
                </a:lnTo>
                <a:lnTo>
                  <a:pt x="17909" y="2069"/>
                </a:lnTo>
                <a:lnTo>
                  <a:pt x="17788" y="2118"/>
                </a:lnTo>
                <a:lnTo>
                  <a:pt x="17690" y="2215"/>
                </a:lnTo>
                <a:lnTo>
                  <a:pt x="17642" y="2264"/>
                </a:lnTo>
                <a:lnTo>
                  <a:pt x="17642" y="2361"/>
                </a:lnTo>
                <a:lnTo>
                  <a:pt x="17666" y="2410"/>
                </a:lnTo>
                <a:lnTo>
                  <a:pt x="17739" y="2458"/>
                </a:lnTo>
                <a:lnTo>
                  <a:pt x="17836" y="2483"/>
                </a:lnTo>
                <a:lnTo>
                  <a:pt x="17934" y="2458"/>
                </a:lnTo>
                <a:lnTo>
                  <a:pt x="18128" y="2410"/>
                </a:lnTo>
                <a:lnTo>
                  <a:pt x="18153" y="2531"/>
                </a:lnTo>
                <a:lnTo>
                  <a:pt x="18007" y="2555"/>
                </a:lnTo>
                <a:lnTo>
                  <a:pt x="17836" y="2604"/>
                </a:lnTo>
                <a:lnTo>
                  <a:pt x="17763" y="2653"/>
                </a:lnTo>
                <a:lnTo>
                  <a:pt x="17715" y="2726"/>
                </a:lnTo>
                <a:lnTo>
                  <a:pt x="17690" y="2823"/>
                </a:lnTo>
                <a:lnTo>
                  <a:pt x="17690" y="2896"/>
                </a:lnTo>
                <a:lnTo>
                  <a:pt x="17739" y="2945"/>
                </a:lnTo>
                <a:lnTo>
                  <a:pt x="17812" y="2993"/>
                </a:lnTo>
                <a:lnTo>
                  <a:pt x="18153" y="2993"/>
                </a:lnTo>
                <a:lnTo>
                  <a:pt x="18177" y="2969"/>
                </a:lnTo>
                <a:lnTo>
                  <a:pt x="18177" y="3261"/>
                </a:lnTo>
                <a:lnTo>
                  <a:pt x="17739" y="3383"/>
                </a:lnTo>
                <a:lnTo>
                  <a:pt x="17690" y="3407"/>
                </a:lnTo>
                <a:lnTo>
                  <a:pt x="17666" y="3431"/>
                </a:lnTo>
                <a:lnTo>
                  <a:pt x="17617" y="3529"/>
                </a:lnTo>
                <a:lnTo>
                  <a:pt x="17617" y="3577"/>
                </a:lnTo>
                <a:lnTo>
                  <a:pt x="17642" y="3626"/>
                </a:lnTo>
                <a:lnTo>
                  <a:pt x="17666" y="3650"/>
                </a:lnTo>
                <a:lnTo>
                  <a:pt x="17715" y="3699"/>
                </a:lnTo>
                <a:lnTo>
                  <a:pt x="17812" y="3723"/>
                </a:lnTo>
                <a:lnTo>
                  <a:pt x="17934" y="3723"/>
                </a:lnTo>
                <a:lnTo>
                  <a:pt x="18153" y="3699"/>
                </a:lnTo>
                <a:lnTo>
                  <a:pt x="18153" y="3699"/>
                </a:lnTo>
                <a:lnTo>
                  <a:pt x="18104" y="4186"/>
                </a:lnTo>
                <a:lnTo>
                  <a:pt x="17934" y="4088"/>
                </a:lnTo>
                <a:lnTo>
                  <a:pt x="17739" y="4040"/>
                </a:lnTo>
                <a:lnTo>
                  <a:pt x="17642" y="4015"/>
                </a:lnTo>
                <a:lnTo>
                  <a:pt x="17569" y="4040"/>
                </a:lnTo>
                <a:lnTo>
                  <a:pt x="17471" y="4064"/>
                </a:lnTo>
                <a:lnTo>
                  <a:pt x="17423" y="4137"/>
                </a:lnTo>
                <a:lnTo>
                  <a:pt x="17423" y="4186"/>
                </a:lnTo>
                <a:lnTo>
                  <a:pt x="17496" y="4283"/>
                </a:lnTo>
                <a:lnTo>
                  <a:pt x="17617" y="4332"/>
                </a:lnTo>
                <a:lnTo>
                  <a:pt x="17812" y="4429"/>
                </a:lnTo>
                <a:lnTo>
                  <a:pt x="17982" y="4526"/>
                </a:lnTo>
                <a:lnTo>
                  <a:pt x="18055" y="4551"/>
                </a:lnTo>
                <a:lnTo>
                  <a:pt x="17958" y="4940"/>
                </a:lnTo>
                <a:lnTo>
                  <a:pt x="17690" y="4843"/>
                </a:lnTo>
                <a:lnTo>
                  <a:pt x="17471" y="4721"/>
                </a:lnTo>
                <a:lnTo>
                  <a:pt x="17228" y="4648"/>
                </a:lnTo>
                <a:lnTo>
                  <a:pt x="17155" y="4648"/>
                </a:lnTo>
                <a:lnTo>
                  <a:pt x="17155" y="4672"/>
                </a:lnTo>
                <a:lnTo>
                  <a:pt x="17155" y="4721"/>
                </a:lnTo>
                <a:lnTo>
                  <a:pt x="17204" y="4818"/>
                </a:lnTo>
                <a:lnTo>
                  <a:pt x="17252" y="4891"/>
                </a:lnTo>
                <a:lnTo>
                  <a:pt x="17350" y="4989"/>
                </a:lnTo>
                <a:lnTo>
                  <a:pt x="17423" y="5062"/>
                </a:lnTo>
                <a:lnTo>
                  <a:pt x="17642" y="5183"/>
                </a:lnTo>
                <a:lnTo>
                  <a:pt x="17861" y="5256"/>
                </a:lnTo>
                <a:lnTo>
                  <a:pt x="17739" y="5621"/>
                </a:lnTo>
                <a:lnTo>
                  <a:pt x="17617" y="5938"/>
                </a:lnTo>
                <a:lnTo>
                  <a:pt x="17569" y="5889"/>
                </a:lnTo>
                <a:lnTo>
                  <a:pt x="17520" y="5840"/>
                </a:lnTo>
                <a:lnTo>
                  <a:pt x="17398" y="5743"/>
                </a:lnTo>
                <a:lnTo>
                  <a:pt x="17301" y="5670"/>
                </a:lnTo>
                <a:lnTo>
                  <a:pt x="17179" y="5597"/>
                </a:lnTo>
                <a:lnTo>
                  <a:pt x="17082" y="5573"/>
                </a:lnTo>
                <a:lnTo>
                  <a:pt x="16985" y="5548"/>
                </a:lnTo>
                <a:lnTo>
                  <a:pt x="16887" y="5548"/>
                </a:lnTo>
                <a:lnTo>
                  <a:pt x="16766" y="5597"/>
                </a:lnTo>
                <a:lnTo>
                  <a:pt x="16741" y="5621"/>
                </a:lnTo>
                <a:lnTo>
                  <a:pt x="16741" y="5670"/>
                </a:lnTo>
                <a:lnTo>
                  <a:pt x="16741" y="5719"/>
                </a:lnTo>
                <a:lnTo>
                  <a:pt x="16766" y="5743"/>
                </a:lnTo>
                <a:lnTo>
                  <a:pt x="16863" y="5840"/>
                </a:lnTo>
                <a:lnTo>
                  <a:pt x="16936" y="5913"/>
                </a:lnTo>
                <a:lnTo>
                  <a:pt x="17009" y="5962"/>
                </a:lnTo>
                <a:lnTo>
                  <a:pt x="17228" y="6132"/>
                </a:lnTo>
                <a:lnTo>
                  <a:pt x="17325" y="6181"/>
                </a:lnTo>
                <a:lnTo>
                  <a:pt x="17447" y="6205"/>
                </a:lnTo>
                <a:lnTo>
                  <a:pt x="17496" y="6205"/>
                </a:lnTo>
                <a:lnTo>
                  <a:pt x="17325" y="6473"/>
                </a:lnTo>
                <a:lnTo>
                  <a:pt x="17204" y="6473"/>
                </a:lnTo>
                <a:lnTo>
                  <a:pt x="17106" y="6449"/>
                </a:lnTo>
                <a:lnTo>
                  <a:pt x="17009" y="6400"/>
                </a:lnTo>
                <a:lnTo>
                  <a:pt x="16936" y="6351"/>
                </a:lnTo>
                <a:lnTo>
                  <a:pt x="16814" y="6230"/>
                </a:lnTo>
                <a:lnTo>
                  <a:pt x="16668" y="6108"/>
                </a:lnTo>
                <a:lnTo>
                  <a:pt x="16522" y="6035"/>
                </a:lnTo>
                <a:lnTo>
                  <a:pt x="16449" y="6011"/>
                </a:lnTo>
                <a:lnTo>
                  <a:pt x="16352" y="6011"/>
                </a:lnTo>
                <a:lnTo>
                  <a:pt x="16279" y="6035"/>
                </a:lnTo>
                <a:lnTo>
                  <a:pt x="16182" y="6084"/>
                </a:lnTo>
                <a:lnTo>
                  <a:pt x="16133" y="6132"/>
                </a:lnTo>
                <a:lnTo>
                  <a:pt x="16133" y="6181"/>
                </a:lnTo>
                <a:lnTo>
                  <a:pt x="16182" y="6230"/>
                </a:lnTo>
                <a:lnTo>
                  <a:pt x="16230" y="6254"/>
                </a:lnTo>
                <a:lnTo>
                  <a:pt x="16303" y="6254"/>
                </a:lnTo>
                <a:lnTo>
                  <a:pt x="16401" y="6303"/>
                </a:lnTo>
                <a:lnTo>
                  <a:pt x="16547" y="6424"/>
                </a:lnTo>
                <a:lnTo>
                  <a:pt x="16693" y="6570"/>
                </a:lnTo>
                <a:lnTo>
                  <a:pt x="16814" y="6692"/>
                </a:lnTo>
                <a:lnTo>
                  <a:pt x="16936" y="6789"/>
                </a:lnTo>
                <a:lnTo>
                  <a:pt x="17082" y="6838"/>
                </a:lnTo>
                <a:lnTo>
                  <a:pt x="16668" y="7325"/>
                </a:lnTo>
                <a:lnTo>
                  <a:pt x="16157" y="7106"/>
                </a:lnTo>
                <a:lnTo>
                  <a:pt x="16011" y="7033"/>
                </a:lnTo>
                <a:lnTo>
                  <a:pt x="15865" y="7008"/>
                </a:lnTo>
                <a:lnTo>
                  <a:pt x="15744" y="7008"/>
                </a:lnTo>
                <a:lnTo>
                  <a:pt x="15598" y="7057"/>
                </a:lnTo>
                <a:lnTo>
                  <a:pt x="15573" y="7081"/>
                </a:lnTo>
                <a:lnTo>
                  <a:pt x="15549" y="7106"/>
                </a:lnTo>
                <a:lnTo>
                  <a:pt x="15549" y="7154"/>
                </a:lnTo>
                <a:lnTo>
                  <a:pt x="15573" y="7179"/>
                </a:lnTo>
                <a:lnTo>
                  <a:pt x="15646" y="7276"/>
                </a:lnTo>
                <a:lnTo>
                  <a:pt x="15744" y="7349"/>
                </a:lnTo>
                <a:lnTo>
                  <a:pt x="15987" y="7495"/>
                </a:lnTo>
                <a:lnTo>
                  <a:pt x="16328" y="7665"/>
                </a:lnTo>
                <a:lnTo>
                  <a:pt x="16036" y="7957"/>
                </a:lnTo>
                <a:lnTo>
                  <a:pt x="15890" y="7909"/>
                </a:lnTo>
                <a:lnTo>
                  <a:pt x="15744" y="7884"/>
                </a:lnTo>
                <a:lnTo>
                  <a:pt x="15598" y="7860"/>
                </a:lnTo>
                <a:lnTo>
                  <a:pt x="15452" y="7836"/>
                </a:lnTo>
                <a:lnTo>
                  <a:pt x="15160" y="7690"/>
                </a:lnTo>
                <a:lnTo>
                  <a:pt x="15014" y="7641"/>
                </a:lnTo>
                <a:lnTo>
                  <a:pt x="14868" y="7592"/>
                </a:lnTo>
                <a:lnTo>
                  <a:pt x="14819" y="7617"/>
                </a:lnTo>
                <a:lnTo>
                  <a:pt x="14770" y="7665"/>
                </a:lnTo>
                <a:lnTo>
                  <a:pt x="14770" y="7714"/>
                </a:lnTo>
                <a:lnTo>
                  <a:pt x="14770" y="7763"/>
                </a:lnTo>
                <a:lnTo>
                  <a:pt x="14843" y="7860"/>
                </a:lnTo>
                <a:lnTo>
                  <a:pt x="14916" y="7957"/>
                </a:lnTo>
                <a:lnTo>
                  <a:pt x="15135" y="8128"/>
                </a:lnTo>
                <a:lnTo>
                  <a:pt x="15427" y="8249"/>
                </a:lnTo>
                <a:lnTo>
                  <a:pt x="15549" y="8298"/>
                </a:lnTo>
                <a:lnTo>
                  <a:pt x="15695" y="8322"/>
                </a:lnTo>
                <a:lnTo>
                  <a:pt x="15403" y="8639"/>
                </a:lnTo>
                <a:lnTo>
                  <a:pt x="15184" y="8590"/>
                </a:lnTo>
                <a:lnTo>
                  <a:pt x="14965" y="8541"/>
                </a:lnTo>
                <a:lnTo>
                  <a:pt x="14770" y="8468"/>
                </a:lnTo>
                <a:lnTo>
                  <a:pt x="14576" y="8347"/>
                </a:lnTo>
                <a:lnTo>
                  <a:pt x="14551" y="8322"/>
                </a:lnTo>
                <a:lnTo>
                  <a:pt x="14503" y="8322"/>
                </a:lnTo>
                <a:lnTo>
                  <a:pt x="14454" y="8371"/>
                </a:lnTo>
                <a:lnTo>
                  <a:pt x="14430" y="8420"/>
                </a:lnTo>
                <a:lnTo>
                  <a:pt x="14430" y="8493"/>
                </a:lnTo>
                <a:lnTo>
                  <a:pt x="14478" y="8590"/>
                </a:lnTo>
                <a:lnTo>
                  <a:pt x="14551" y="8687"/>
                </a:lnTo>
                <a:lnTo>
                  <a:pt x="14722" y="8809"/>
                </a:lnTo>
                <a:lnTo>
                  <a:pt x="14892" y="8906"/>
                </a:lnTo>
                <a:lnTo>
                  <a:pt x="15111" y="8979"/>
                </a:lnTo>
                <a:lnTo>
                  <a:pt x="14843" y="9271"/>
                </a:lnTo>
                <a:lnTo>
                  <a:pt x="14795" y="9247"/>
                </a:lnTo>
                <a:lnTo>
                  <a:pt x="14503" y="9150"/>
                </a:lnTo>
                <a:lnTo>
                  <a:pt x="14211" y="9052"/>
                </a:lnTo>
                <a:lnTo>
                  <a:pt x="13919" y="8955"/>
                </a:lnTo>
                <a:lnTo>
                  <a:pt x="13627" y="8858"/>
                </a:lnTo>
                <a:lnTo>
                  <a:pt x="13578" y="8858"/>
                </a:lnTo>
                <a:lnTo>
                  <a:pt x="13554" y="8882"/>
                </a:lnTo>
                <a:lnTo>
                  <a:pt x="13529" y="8931"/>
                </a:lnTo>
                <a:lnTo>
                  <a:pt x="13554" y="8955"/>
                </a:lnTo>
                <a:lnTo>
                  <a:pt x="13627" y="9077"/>
                </a:lnTo>
                <a:lnTo>
                  <a:pt x="13748" y="9198"/>
                </a:lnTo>
                <a:lnTo>
                  <a:pt x="13846" y="9296"/>
                </a:lnTo>
                <a:lnTo>
                  <a:pt x="13992" y="9369"/>
                </a:lnTo>
                <a:lnTo>
                  <a:pt x="14284" y="9515"/>
                </a:lnTo>
                <a:lnTo>
                  <a:pt x="14576" y="9612"/>
                </a:lnTo>
                <a:lnTo>
                  <a:pt x="14211" y="10001"/>
                </a:lnTo>
                <a:lnTo>
                  <a:pt x="14186" y="9953"/>
                </a:lnTo>
                <a:lnTo>
                  <a:pt x="14113" y="9904"/>
                </a:lnTo>
                <a:lnTo>
                  <a:pt x="13846" y="9709"/>
                </a:lnTo>
                <a:lnTo>
                  <a:pt x="13529" y="9563"/>
                </a:lnTo>
                <a:lnTo>
                  <a:pt x="13359" y="9490"/>
                </a:lnTo>
                <a:lnTo>
                  <a:pt x="13213" y="9442"/>
                </a:lnTo>
                <a:lnTo>
                  <a:pt x="13043" y="9393"/>
                </a:lnTo>
                <a:lnTo>
                  <a:pt x="12824" y="9393"/>
                </a:lnTo>
                <a:lnTo>
                  <a:pt x="12799" y="9442"/>
                </a:lnTo>
                <a:lnTo>
                  <a:pt x="12799" y="9490"/>
                </a:lnTo>
                <a:lnTo>
                  <a:pt x="12824" y="9515"/>
                </a:lnTo>
                <a:lnTo>
                  <a:pt x="13067" y="9734"/>
                </a:lnTo>
                <a:lnTo>
                  <a:pt x="13335" y="9904"/>
                </a:lnTo>
                <a:lnTo>
                  <a:pt x="13627" y="10074"/>
                </a:lnTo>
                <a:lnTo>
                  <a:pt x="13919" y="10220"/>
                </a:lnTo>
                <a:lnTo>
                  <a:pt x="13967" y="10245"/>
                </a:lnTo>
                <a:lnTo>
                  <a:pt x="13894" y="10318"/>
                </a:lnTo>
                <a:lnTo>
                  <a:pt x="13748" y="10464"/>
                </a:lnTo>
                <a:lnTo>
                  <a:pt x="13700" y="10391"/>
                </a:lnTo>
                <a:lnTo>
                  <a:pt x="13627" y="10318"/>
                </a:lnTo>
                <a:lnTo>
                  <a:pt x="13456" y="10220"/>
                </a:lnTo>
                <a:lnTo>
                  <a:pt x="13091" y="10074"/>
                </a:lnTo>
                <a:lnTo>
                  <a:pt x="12897" y="10026"/>
                </a:lnTo>
                <a:lnTo>
                  <a:pt x="12702" y="9953"/>
                </a:lnTo>
                <a:lnTo>
                  <a:pt x="12507" y="9928"/>
                </a:lnTo>
                <a:lnTo>
                  <a:pt x="12288" y="9904"/>
                </a:lnTo>
                <a:lnTo>
                  <a:pt x="12240" y="9904"/>
                </a:lnTo>
                <a:lnTo>
                  <a:pt x="12215" y="9928"/>
                </a:lnTo>
                <a:lnTo>
                  <a:pt x="12191" y="9977"/>
                </a:lnTo>
                <a:lnTo>
                  <a:pt x="12215" y="10050"/>
                </a:lnTo>
                <a:lnTo>
                  <a:pt x="12264" y="10099"/>
                </a:lnTo>
                <a:lnTo>
                  <a:pt x="12459" y="10196"/>
                </a:lnTo>
                <a:lnTo>
                  <a:pt x="12629" y="10293"/>
                </a:lnTo>
                <a:lnTo>
                  <a:pt x="12994" y="10512"/>
                </a:lnTo>
                <a:lnTo>
                  <a:pt x="13237" y="10634"/>
                </a:lnTo>
                <a:lnTo>
                  <a:pt x="13359" y="10682"/>
                </a:lnTo>
                <a:lnTo>
                  <a:pt x="13505" y="10707"/>
                </a:lnTo>
                <a:lnTo>
                  <a:pt x="12921" y="11291"/>
                </a:lnTo>
                <a:lnTo>
                  <a:pt x="12799" y="11193"/>
                </a:lnTo>
                <a:lnTo>
                  <a:pt x="12653" y="11096"/>
                </a:lnTo>
                <a:lnTo>
                  <a:pt x="12434" y="10974"/>
                </a:lnTo>
                <a:lnTo>
                  <a:pt x="12240" y="10828"/>
                </a:lnTo>
                <a:lnTo>
                  <a:pt x="12021" y="10682"/>
                </a:lnTo>
                <a:lnTo>
                  <a:pt x="11802" y="10585"/>
                </a:lnTo>
                <a:lnTo>
                  <a:pt x="11680" y="10537"/>
                </a:lnTo>
                <a:lnTo>
                  <a:pt x="11534" y="10537"/>
                </a:lnTo>
                <a:lnTo>
                  <a:pt x="11510" y="10561"/>
                </a:lnTo>
                <a:lnTo>
                  <a:pt x="11510" y="10585"/>
                </a:lnTo>
                <a:lnTo>
                  <a:pt x="11534" y="10609"/>
                </a:lnTo>
                <a:lnTo>
                  <a:pt x="11704" y="10804"/>
                </a:lnTo>
                <a:lnTo>
                  <a:pt x="11996" y="11072"/>
                </a:lnTo>
                <a:lnTo>
                  <a:pt x="12337" y="11364"/>
                </a:lnTo>
                <a:lnTo>
                  <a:pt x="12507" y="11461"/>
                </a:lnTo>
                <a:lnTo>
                  <a:pt x="12678" y="11534"/>
                </a:lnTo>
                <a:lnTo>
                  <a:pt x="12337" y="11875"/>
                </a:lnTo>
                <a:lnTo>
                  <a:pt x="12215" y="11826"/>
                </a:lnTo>
                <a:lnTo>
                  <a:pt x="12094" y="11777"/>
                </a:lnTo>
                <a:lnTo>
                  <a:pt x="11899" y="11680"/>
                </a:lnTo>
                <a:lnTo>
                  <a:pt x="11510" y="11437"/>
                </a:lnTo>
                <a:lnTo>
                  <a:pt x="11291" y="11339"/>
                </a:lnTo>
                <a:lnTo>
                  <a:pt x="11193" y="11315"/>
                </a:lnTo>
                <a:lnTo>
                  <a:pt x="11072" y="11291"/>
                </a:lnTo>
                <a:lnTo>
                  <a:pt x="10999" y="11315"/>
                </a:lnTo>
                <a:lnTo>
                  <a:pt x="10974" y="11364"/>
                </a:lnTo>
                <a:lnTo>
                  <a:pt x="10950" y="11437"/>
                </a:lnTo>
                <a:lnTo>
                  <a:pt x="10999" y="11485"/>
                </a:lnTo>
                <a:lnTo>
                  <a:pt x="11266" y="11704"/>
                </a:lnTo>
                <a:lnTo>
                  <a:pt x="11558" y="11923"/>
                </a:lnTo>
                <a:lnTo>
                  <a:pt x="11777" y="12069"/>
                </a:lnTo>
                <a:lnTo>
                  <a:pt x="12045" y="12191"/>
                </a:lnTo>
                <a:lnTo>
                  <a:pt x="11753" y="12483"/>
                </a:lnTo>
                <a:lnTo>
                  <a:pt x="11485" y="12264"/>
                </a:lnTo>
                <a:lnTo>
                  <a:pt x="11218" y="12045"/>
                </a:lnTo>
                <a:lnTo>
                  <a:pt x="11047" y="11899"/>
                </a:lnTo>
                <a:lnTo>
                  <a:pt x="10877" y="11777"/>
                </a:lnTo>
                <a:lnTo>
                  <a:pt x="10682" y="11680"/>
                </a:lnTo>
                <a:lnTo>
                  <a:pt x="10488" y="11631"/>
                </a:lnTo>
                <a:lnTo>
                  <a:pt x="10439" y="11656"/>
                </a:lnTo>
                <a:lnTo>
                  <a:pt x="10439" y="11680"/>
                </a:lnTo>
                <a:lnTo>
                  <a:pt x="10415" y="11704"/>
                </a:lnTo>
                <a:lnTo>
                  <a:pt x="10439" y="11753"/>
                </a:lnTo>
                <a:lnTo>
                  <a:pt x="11072" y="12410"/>
                </a:lnTo>
                <a:lnTo>
                  <a:pt x="11242" y="12605"/>
                </a:lnTo>
                <a:lnTo>
                  <a:pt x="11461" y="12775"/>
                </a:lnTo>
                <a:lnTo>
                  <a:pt x="11315" y="12945"/>
                </a:lnTo>
                <a:lnTo>
                  <a:pt x="11193" y="12848"/>
                </a:lnTo>
                <a:lnTo>
                  <a:pt x="11047" y="12775"/>
                </a:lnTo>
                <a:lnTo>
                  <a:pt x="10780" y="12629"/>
                </a:lnTo>
                <a:lnTo>
                  <a:pt x="10366" y="12361"/>
                </a:lnTo>
                <a:lnTo>
                  <a:pt x="10172" y="12215"/>
                </a:lnTo>
                <a:lnTo>
                  <a:pt x="9977" y="12069"/>
                </a:lnTo>
                <a:lnTo>
                  <a:pt x="9953" y="12045"/>
                </a:lnTo>
                <a:lnTo>
                  <a:pt x="9928" y="12069"/>
                </a:lnTo>
                <a:lnTo>
                  <a:pt x="9904" y="12094"/>
                </a:lnTo>
                <a:lnTo>
                  <a:pt x="9928" y="12118"/>
                </a:lnTo>
                <a:lnTo>
                  <a:pt x="10220" y="12532"/>
                </a:lnTo>
                <a:lnTo>
                  <a:pt x="10391" y="12702"/>
                </a:lnTo>
                <a:lnTo>
                  <a:pt x="10585" y="12897"/>
                </a:lnTo>
                <a:lnTo>
                  <a:pt x="10804" y="13067"/>
                </a:lnTo>
                <a:lnTo>
                  <a:pt x="10926" y="13140"/>
                </a:lnTo>
                <a:lnTo>
                  <a:pt x="11047" y="13213"/>
                </a:lnTo>
                <a:lnTo>
                  <a:pt x="10780" y="13456"/>
                </a:lnTo>
                <a:lnTo>
                  <a:pt x="10439" y="13213"/>
                </a:lnTo>
                <a:lnTo>
                  <a:pt x="10099" y="12970"/>
                </a:lnTo>
                <a:lnTo>
                  <a:pt x="9928" y="12872"/>
                </a:lnTo>
                <a:lnTo>
                  <a:pt x="9734" y="12799"/>
                </a:lnTo>
                <a:lnTo>
                  <a:pt x="9563" y="12726"/>
                </a:lnTo>
                <a:lnTo>
                  <a:pt x="9369" y="12726"/>
                </a:lnTo>
                <a:lnTo>
                  <a:pt x="9320" y="12751"/>
                </a:lnTo>
                <a:lnTo>
                  <a:pt x="9320" y="12775"/>
                </a:lnTo>
                <a:lnTo>
                  <a:pt x="9320" y="12799"/>
                </a:lnTo>
                <a:lnTo>
                  <a:pt x="9442" y="12921"/>
                </a:lnTo>
                <a:lnTo>
                  <a:pt x="9588" y="13043"/>
                </a:lnTo>
                <a:lnTo>
                  <a:pt x="9855" y="13262"/>
                </a:lnTo>
                <a:lnTo>
                  <a:pt x="10464" y="13773"/>
                </a:lnTo>
                <a:lnTo>
                  <a:pt x="10293" y="13943"/>
                </a:lnTo>
                <a:lnTo>
                  <a:pt x="10123" y="13821"/>
                </a:lnTo>
                <a:lnTo>
                  <a:pt x="9953" y="13724"/>
                </a:lnTo>
                <a:lnTo>
                  <a:pt x="9612" y="13554"/>
                </a:lnTo>
                <a:lnTo>
                  <a:pt x="9393" y="13408"/>
                </a:lnTo>
                <a:lnTo>
                  <a:pt x="9223" y="13237"/>
                </a:lnTo>
                <a:lnTo>
                  <a:pt x="9052" y="13067"/>
                </a:lnTo>
                <a:lnTo>
                  <a:pt x="8906" y="12848"/>
                </a:lnTo>
                <a:lnTo>
                  <a:pt x="8833" y="12799"/>
                </a:lnTo>
                <a:lnTo>
                  <a:pt x="8760" y="12799"/>
                </a:lnTo>
                <a:lnTo>
                  <a:pt x="8712" y="12824"/>
                </a:lnTo>
                <a:lnTo>
                  <a:pt x="8663" y="12897"/>
                </a:lnTo>
                <a:lnTo>
                  <a:pt x="8639" y="13018"/>
                </a:lnTo>
                <a:lnTo>
                  <a:pt x="8663" y="13164"/>
                </a:lnTo>
                <a:lnTo>
                  <a:pt x="8687" y="13286"/>
                </a:lnTo>
                <a:lnTo>
                  <a:pt x="8760" y="13408"/>
                </a:lnTo>
                <a:lnTo>
                  <a:pt x="8833" y="13529"/>
                </a:lnTo>
                <a:lnTo>
                  <a:pt x="8931" y="13627"/>
                </a:lnTo>
                <a:lnTo>
                  <a:pt x="9125" y="13821"/>
                </a:lnTo>
                <a:lnTo>
                  <a:pt x="9490" y="14089"/>
                </a:lnTo>
                <a:lnTo>
                  <a:pt x="9685" y="14211"/>
                </a:lnTo>
                <a:lnTo>
                  <a:pt x="9904" y="14308"/>
                </a:lnTo>
                <a:lnTo>
                  <a:pt x="9661" y="14527"/>
                </a:lnTo>
                <a:lnTo>
                  <a:pt x="9369" y="14381"/>
                </a:lnTo>
                <a:lnTo>
                  <a:pt x="9052" y="14235"/>
                </a:lnTo>
                <a:lnTo>
                  <a:pt x="8760" y="14089"/>
                </a:lnTo>
                <a:lnTo>
                  <a:pt x="8614" y="13992"/>
                </a:lnTo>
                <a:lnTo>
                  <a:pt x="8468" y="13919"/>
                </a:lnTo>
                <a:lnTo>
                  <a:pt x="8444" y="13894"/>
                </a:lnTo>
                <a:lnTo>
                  <a:pt x="8420" y="13894"/>
                </a:lnTo>
                <a:lnTo>
                  <a:pt x="8395" y="13919"/>
                </a:lnTo>
                <a:lnTo>
                  <a:pt x="8395" y="13967"/>
                </a:lnTo>
                <a:lnTo>
                  <a:pt x="8468" y="14138"/>
                </a:lnTo>
                <a:lnTo>
                  <a:pt x="8566" y="14308"/>
                </a:lnTo>
                <a:lnTo>
                  <a:pt x="8687" y="14430"/>
                </a:lnTo>
                <a:lnTo>
                  <a:pt x="8833" y="14551"/>
                </a:lnTo>
                <a:lnTo>
                  <a:pt x="9296" y="14868"/>
                </a:lnTo>
                <a:lnTo>
                  <a:pt x="9004" y="15160"/>
                </a:lnTo>
                <a:lnTo>
                  <a:pt x="8614" y="14770"/>
                </a:lnTo>
                <a:lnTo>
                  <a:pt x="8201" y="14405"/>
                </a:lnTo>
                <a:lnTo>
                  <a:pt x="7398" y="13700"/>
                </a:lnTo>
                <a:lnTo>
                  <a:pt x="6984" y="13359"/>
                </a:lnTo>
                <a:lnTo>
                  <a:pt x="6595" y="12994"/>
                </a:lnTo>
                <a:lnTo>
                  <a:pt x="6205" y="12605"/>
                </a:lnTo>
                <a:lnTo>
                  <a:pt x="5840" y="12215"/>
                </a:lnTo>
                <a:lnTo>
                  <a:pt x="5500" y="11777"/>
                </a:lnTo>
                <a:lnTo>
                  <a:pt x="5135" y="11315"/>
                </a:lnTo>
                <a:lnTo>
                  <a:pt x="4794" y="10901"/>
                </a:lnTo>
                <a:lnTo>
                  <a:pt x="4599" y="10682"/>
                </a:lnTo>
                <a:lnTo>
                  <a:pt x="4405" y="10488"/>
                </a:lnTo>
                <a:lnTo>
                  <a:pt x="4137" y="10269"/>
                </a:lnTo>
                <a:lnTo>
                  <a:pt x="3845" y="10074"/>
                </a:lnTo>
                <a:lnTo>
                  <a:pt x="3553" y="9855"/>
                </a:lnTo>
                <a:lnTo>
                  <a:pt x="3285" y="9661"/>
                </a:lnTo>
                <a:lnTo>
                  <a:pt x="3261" y="9588"/>
                </a:lnTo>
                <a:lnTo>
                  <a:pt x="3602" y="9296"/>
                </a:lnTo>
                <a:lnTo>
                  <a:pt x="3967" y="9004"/>
                </a:lnTo>
                <a:lnTo>
                  <a:pt x="4332" y="8712"/>
                </a:lnTo>
                <a:lnTo>
                  <a:pt x="4672" y="8420"/>
                </a:lnTo>
                <a:lnTo>
                  <a:pt x="5646" y="7519"/>
                </a:lnTo>
                <a:lnTo>
                  <a:pt x="6595" y="6595"/>
                </a:lnTo>
                <a:lnTo>
                  <a:pt x="6984" y="6205"/>
                </a:lnTo>
                <a:lnTo>
                  <a:pt x="7349" y="5792"/>
                </a:lnTo>
                <a:lnTo>
                  <a:pt x="8055" y="4940"/>
                </a:lnTo>
                <a:lnTo>
                  <a:pt x="8760" y="4088"/>
                </a:lnTo>
                <a:lnTo>
                  <a:pt x="9466" y="3237"/>
                </a:lnTo>
                <a:lnTo>
                  <a:pt x="9855" y="2799"/>
                </a:lnTo>
                <a:lnTo>
                  <a:pt x="10269" y="2410"/>
                </a:lnTo>
                <a:lnTo>
                  <a:pt x="10707" y="2045"/>
                </a:lnTo>
                <a:lnTo>
                  <a:pt x="11169" y="1704"/>
                </a:lnTo>
                <a:lnTo>
                  <a:pt x="11631" y="1412"/>
                </a:lnTo>
                <a:lnTo>
                  <a:pt x="12142" y="1144"/>
                </a:lnTo>
                <a:lnTo>
                  <a:pt x="12678" y="950"/>
                </a:lnTo>
                <a:lnTo>
                  <a:pt x="13237" y="779"/>
                </a:lnTo>
                <a:lnTo>
                  <a:pt x="13797" y="658"/>
                </a:lnTo>
                <a:lnTo>
                  <a:pt x="14381" y="585"/>
                </a:lnTo>
                <a:lnTo>
                  <a:pt x="14941" y="560"/>
                </a:lnTo>
                <a:close/>
                <a:moveTo>
                  <a:pt x="11777" y="13237"/>
                </a:moveTo>
                <a:lnTo>
                  <a:pt x="11777" y="13602"/>
                </a:lnTo>
                <a:lnTo>
                  <a:pt x="11753" y="13967"/>
                </a:lnTo>
                <a:lnTo>
                  <a:pt x="11704" y="14746"/>
                </a:lnTo>
                <a:lnTo>
                  <a:pt x="11680" y="15549"/>
                </a:lnTo>
                <a:lnTo>
                  <a:pt x="11656" y="16328"/>
                </a:lnTo>
                <a:lnTo>
                  <a:pt x="11485" y="16084"/>
                </a:lnTo>
                <a:lnTo>
                  <a:pt x="11291" y="15865"/>
                </a:lnTo>
                <a:lnTo>
                  <a:pt x="10877" y="15427"/>
                </a:lnTo>
                <a:lnTo>
                  <a:pt x="10755" y="15257"/>
                </a:lnTo>
                <a:lnTo>
                  <a:pt x="10610" y="15062"/>
                </a:lnTo>
                <a:lnTo>
                  <a:pt x="10464" y="14868"/>
                </a:lnTo>
                <a:lnTo>
                  <a:pt x="10366" y="14770"/>
                </a:lnTo>
                <a:lnTo>
                  <a:pt x="10293" y="14722"/>
                </a:lnTo>
                <a:lnTo>
                  <a:pt x="10731" y="14284"/>
                </a:lnTo>
                <a:lnTo>
                  <a:pt x="11266" y="13773"/>
                </a:lnTo>
                <a:lnTo>
                  <a:pt x="11777" y="13237"/>
                </a:lnTo>
                <a:close/>
                <a:moveTo>
                  <a:pt x="3431" y="14381"/>
                </a:moveTo>
                <a:lnTo>
                  <a:pt x="3553" y="14405"/>
                </a:lnTo>
                <a:lnTo>
                  <a:pt x="3699" y="14454"/>
                </a:lnTo>
                <a:lnTo>
                  <a:pt x="3699" y="14527"/>
                </a:lnTo>
                <a:lnTo>
                  <a:pt x="3723" y="14576"/>
                </a:lnTo>
                <a:lnTo>
                  <a:pt x="3602" y="14576"/>
                </a:lnTo>
                <a:lnTo>
                  <a:pt x="3553" y="14600"/>
                </a:lnTo>
                <a:lnTo>
                  <a:pt x="3504" y="14649"/>
                </a:lnTo>
                <a:lnTo>
                  <a:pt x="3334" y="14843"/>
                </a:lnTo>
                <a:lnTo>
                  <a:pt x="3164" y="15038"/>
                </a:lnTo>
                <a:lnTo>
                  <a:pt x="2969" y="15233"/>
                </a:lnTo>
                <a:lnTo>
                  <a:pt x="2896" y="15330"/>
                </a:lnTo>
                <a:lnTo>
                  <a:pt x="2847" y="15452"/>
                </a:lnTo>
                <a:lnTo>
                  <a:pt x="2847" y="15525"/>
                </a:lnTo>
                <a:lnTo>
                  <a:pt x="2872" y="15573"/>
                </a:lnTo>
                <a:lnTo>
                  <a:pt x="2896" y="15622"/>
                </a:lnTo>
                <a:lnTo>
                  <a:pt x="2945" y="15646"/>
                </a:lnTo>
                <a:lnTo>
                  <a:pt x="3115" y="15646"/>
                </a:lnTo>
                <a:lnTo>
                  <a:pt x="3237" y="15598"/>
                </a:lnTo>
                <a:lnTo>
                  <a:pt x="3358" y="15525"/>
                </a:lnTo>
                <a:lnTo>
                  <a:pt x="3480" y="15427"/>
                </a:lnTo>
                <a:lnTo>
                  <a:pt x="3699" y="15208"/>
                </a:lnTo>
                <a:lnTo>
                  <a:pt x="3894" y="14941"/>
                </a:lnTo>
                <a:lnTo>
                  <a:pt x="3918" y="14868"/>
                </a:lnTo>
                <a:lnTo>
                  <a:pt x="3918" y="14795"/>
                </a:lnTo>
                <a:lnTo>
                  <a:pt x="3918" y="14722"/>
                </a:lnTo>
                <a:lnTo>
                  <a:pt x="3869" y="14673"/>
                </a:lnTo>
                <a:lnTo>
                  <a:pt x="3918" y="14697"/>
                </a:lnTo>
                <a:lnTo>
                  <a:pt x="3967" y="14770"/>
                </a:lnTo>
                <a:lnTo>
                  <a:pt x="3967" y="14819"/>
                </a:lnTo>
                <a:lnTo>
                  <a:pt x="3967" y="14892"/>
                </a:lnTo>
                <a:lnTo>
                  <a:pt x="3942" y="15087"/>
                </a:lnTo>
                <a:lnTo>
                  <a:pt x="3894" y="15281"/>
                </a:lnTo>
                <a:lnTo>
                  <a:pt x="3699" y="15671"/>
                </a:lnTo>
                <a:lnTo>
                  <a:pt x="3553" y="15938"/>
                </a:lnTo>
                <a:lnTo>
                  <a:pt x="3480" y="16060"/>
                </a:lnTo>
                <a:lnTo>
                  <a:pt x="3358" y="16157"/>
                </a:lnTo>
                <a:lnTo>
                  <a:pt x="3261" y="16230"/>
                </a:lnTo>
                <a:lnTo>
                  <a:pt x="3115" y="16303"/>
                </a:lnTo>
                <a:lnTo>
                  <a:pt x="2847" y="16376"/>
                </a:lnTo>
                <a:lnTo>
                  <a:pt x="2556" y="16425"/>
                </a:lnTo>
                <a:lnTo>
                  <a:pt x="2361" y="16449"/>
                </a:lnTo>
                <a:lnTo>
                  <a:pt x="2166" y="16449"/>
                </a:lnTo>
                <a:lnTo>
                  <a:pt x="2312" y="16182"/>
                </a:lnTo>
                <a:lnTo>
                  <a:pt x="2434" y="15890"/>
                </a:lnTo>
                <a:lnTo>
                  <a:pt x="2629" y="15403"/>
                </a:lnTo>
                <a:lnTo>
                  <a:pt x="2726" y="15160"/>
                </a:lnTo>
                <a:lnTo>
                  <a:pt x="2847" y="14916"/>
                </a:lnTo>
                <a:lnTo>
                  <a:pt x="2993" y="14697"/>
                </a:lnTo>
                <a:lnTo>
                  <a:pt x="3164" y="14503"/>
                </a:lnTo>
                <a:lnTo>
                  <a:pt x="3237" y="14430"/>
                </a:lnTo>
                <a:lnTo>
                  <a:pt x="3310" y="14405"/>
                </a:lnTo>
                <a:lnTo>
                  <a:pt x="3358" y="14381"/>
                </a:lnTo>
                <a:close/>
                <a:moveTo>
                  <a:pt x="3066" y="10001"/>
                </a:moveTo>
                <a:lnTo>
                  <a:pt x="3188" y="10147"/>
                </a:lnTo>
                <a:lnTo>
                  <a:pt x="3334" y="10293"/>
                </a:lnTo>
                <a:lnTo>
                  <a:pt x="3650" y="10488"/>
                </a:lnTo>
                <a:lnTo>
                  <a:pt x="3894" y="10682"/>
                </a:lnTo>
                <a:lnTo>
                  <a:pt x="4113" y="10877"/>
                </a:lnTo>
                <a:lnTo>
                  <a:pt x="4332" y="11096"/>
                </a:lnTo>
                <a:lnTo>
                  <a:pt x="4526" y="11315"/>
                </a:lnTo>
                <a:lnTo>
                  <a:pt x="4891" y="11777"/>
                </a:lnTo>
                <a:lnTo>
                  <a:pt x="5256" y="12264"/>
                </a:lnTo>
                <a:lnTo>
                  <a:pt x="5621" y="12702"/>
                </a:lnTo>
                <a:lnTo>
                  <a:pt x="6011" y="13140"/>
                </a:lnTo>
                <a:lnTo>
                  <a:pt x="6449" y="13529"/>
                </a:lnTo>
                <a:lnTo>
                  <a:pt x="6862" y="13919"/>
                </a:lnTo>
                <a:lnTo>
                  <a:pt x="7763" y="14697"/>
                </a:lnTo>
                <a:lnTo>
                  <a:pt x="8176" y="15087"/>
                </a:lnTo>
                <a:lnTo>
                  <a:pt x="8614" y="15500"/>
                </a:lnTo>
                <a:lnTo>
                  <a:pt x="8590" y="15525"/>
                </a:lnTo>
                <a:lnTo>
                  <a:pt x="8517" y="15573"/>
                </a:lnTo>
                <a:lnTo>
                  <a:pt x="8468" y="15646"/>
                </a:lnTo>
                <a:lnTo>
                  <a:pt x="8468" y="15719"/>
                </a:lnTo>
                <a:lnTo>
                  <a:pt x="8395" y="15914"/>
                </a:lnTo>
                <a:lnTo>
                  <a:pt x="8322" y="16133"/>
                </a:lnTo>
                <a:lnTo>
                  <a:pt x="8176" y="16547"/>
                </a:lnTo>
                <a:lnTo>
                  <a:pt x="7227" y="15817"/>
                </a:lnTo>
                <a:lnTo>
                  <a:pt x="6303" y="15062"/>
                </a:lnTo>
                <a:lnTo>
                  <a:pt x="5840" y="14649"/>
                </a:lnTo>
                <a:lnTo>
                  <a:pt x="5378" y="14259"/>
                </a:lnTo>
                <a:lnTo>
                  <a:pt x="4964" y="13846"/>
                </a:lnTo>
                <a:lnTo>
                  <a:pt x="4551" y="13408"/>
                </a:lnTo>
                <a:lnTo>
                  <a:pt x="3821" y="12580"/>
                </a:lnTo>
                <a:lnTo>
                  <a:pt x="3456" y="12142"/>
                </a:lnTo>
                <a:lnTo>
                  <a:pt x="3091" y="11729"/>
                </a:lnTo>
                <a:lnTo>
                  <a:pt x="2702" y="11315"/>
                </a:lnTo>
                <a:lnTo>
                  <a:pt x="2288" y="10950"/>
                </a:lnTo>
                <a:lnTo>
                  <a:pt x="1850" y="10609"/>
                </a:lnTo>
                <a:lnTo>
                  <a:pt x="1607" y="10464"/>
                </a:lnTo>
                <a:lnTo>
                  <a:pt x="1388" y="10318"/>
                </a:lnTo>
                <a:lnTo>
                  <a:pt x="1534" y="10318"/>
                </a:lnTo>
                <a:lnTo>
                  <a:pt x="1655" y="10293"/>
                </a:lnTo>
                <a:lnTo>
                  <a:pt x="1947" y="10245"/>
                </a:lnTo>
                <a:lnTo>
                  <a:pt x="2507" y="10147"/>
                </a:lnTo>
                <a:lnTo>
                  <a:pt x="3066" y="10001"/>
                </a:lnTo>
                <a:close/>
                <a:moveTo>
                  <a:pt x="4989" y="16328"/>
                </a:moveTo>
                <a:lnTo>
                  <a:pt x="5110" y="16352"/>
                </a:lnTo>
                <a:lnTo>
                  <a:pt x="5086" y="16401"/>
                </a:lnTo>
                <a:lnTo>
                  <a:pt x="5062" y="16474"/>
                </a:lnTo>
                <a:lnTo>
                  <a:pt x="4989" y="16522"/>
                </a:lnTo>
                <a:lnTo>
                  <a:pt x="4843" y="16620"/>
                </a:lnTo>
                <a:lnTo>
                  <a:pt x="4551" y="16741"/>
                </a:lnTo>
                <a:lnTo>
                  <a:pt x="4551" y="16741"/>
                </a:lnTo>
                <a:lnTo>
                  <a:pt x="4599" y="16620"/>
                </a:lnTo>
                <a:lnTo>
                  <a:pt x="4672" y="16474"/>
                </a:lnTo>
                <a:lnTo>
                  <a:pt x="4770" y="16376"/>
                </a:lnTo>
                <a:lnTo>
                  <a:pt x="4867" y="16328"/>
                </a:lnTo>
                <a:close/>
                <a:moveTo>
                  <a:pt x="3237" y="13846"/>
                </a:moveTo>
                <a:lnTo>
                  <a:pt x="3115" y="13894"/>
                </a:lnTo>
                <a:lnTo>
                  <a:pt x="2993" y="13943"/>
                </a:lnTo>
                <a:lnTo>
                  <a:pt x="2896" y="14016"/>
                </a:lnTo>
                <a:lnTo>
                  <a:pt x="2702" y="14211"/>
                </a:lnTo>
                <a:lnTo>
                  <a:pt x="2531" y="14430"/>
                </a:lnTo>
                <a:lnTo>
                  <a:pt x="2385" y="14673"/>
                </a:lnTo>
                <a:lnTo>
                  <a:pt x="2264" y="14941"/>
                </a:lnTo>
                <a:lnTo>
                  <a:pt x="2045" y="15500"/>
                </a:lnTo>
                <a:lnTo>
                  <a:pt x="1923" y="15768"/>
                </a:lnTo>
                <a:lnTo>
                  <a:pt x="1777" y="16036"/>
                </a:lnTo>
                <a:lnTo>
                  <a:pt x="1607" y="16279"/>
                </a:lnTo>
                <a:lnTo>
                  <a:pt x="1509" y="16376"/>
                </a:lnTo>
                <a:lnTo>
                  <a:pt x="1412" y="16449"/>
                </a:lnTo>
                <a:lnTo>
                  <a:pt x="1363" y="16522"/>
                </a:lnTo>
                <a:lnTo>
                  <a:pt x="1315" y="16595"/>
                </a:lnTo>
                <a:lnTo>
                  <a:pt x="1290" y="16668"/>
                </a:lnTo>
                <a:lnTo>
                  <a:pt x="1315" y="16741"/>
                </a:lnTo>
                <a:lnTo>
                  <a:pt x="1339" y="16814"/>
                </a:lnTo>
                <a:lnTo>
                  <a:pt x="1388" y="16863"/>
                </a:lnTo>
                <a:lnTo>
                  <a:pt x="1436" y="16887"/>
                </a:lnTo>
                <a:lnTo>
                  <a:pt x="1534" y="16912"/>
                </a:lnTo>
                <a:lnTo>
                  <a:pt x="1631" y="16912"/>
                </a:lnTo>
                <a:lnTo>
                  <a:pt x="1728" y="16887"/>
                </a:lnTo>
                <a:lnTo>
                  <a:pt x="2288" y="16887"/>
                </a:lnTo>
                <a:lnTo>
                  <a:pt x="2556" y="16863"/>
                </a:lnTo>
                <a:lnTo>
                  <a:pt x="2799" y="16839"/>
                </a:lnTo>
                <a:lnTo>
                  <a:pt x="3042" y="16790"/>
                </a:lnTo>
                <a:lnTo>
                  <a:pt x="3285" y="16717"/>
                </a:lnTo>
                <a:lnTo>
                  <a:pt x="3431" y="16644"/>
                </a:lnTo>
                <a:lnTo>
                  <a:pt x="3553" y="16571"/>
                </a:lnTo>
                <a:lnTo>
                  <a:pt x="3650" y="16474"/>
                </a:lnTo>
                <a:lnTo>
                  <a:pt x="3772" y="16376"/>
                </a:lnTo>
                <a:lnTo>
                  <a:pt x="3918" y="16157"/>
                </a:lnTo>
                <a:lnTo>
                  <a:pt x="4064" y="15865"/>
                </a:lnTo>
                <a:lnTo>
                  <a:pt x="4210" y="15549"/>
                </a:lnTo>
                <a:lnTo>
                  <a:pt x="4283" y="15306"/>
                </a:lnTo>
                <a:lnTo>
                  <a:pt x="4332" y="15062"/>
                </a:lnTo>
                <a:lnTo>
                  <a:pt x="4380" y="14795"/>
                </a:lnTo>
                <a:lnTo>
                  <a:pt x="4356" y="14576"/>
                </a:lnTo>
                <a:lnTo>
                  <a:pt x="4356" y="14478"/>
                </a:lnTo>
                <a:lnTo>
                  <a:pt x="4307" y="14405"/>
                </a:lnTo>
                <a:lnTo>
                  <a:pt x="4259" y="14332"/>
                </a:lnTo>
                <a:lnTo>
                  <a:pt x="4186" y="14284"/>
                </a:lnTo>
                <a:lnTo>
                  <a:pt x="4113" y="14186"/>
                </a:lnTo>
                <a:lnTo>
                  <a:pt x="4040" y="14089"/>
                </a:lnTo>
                <a:lnTo>
                  <a:pt x="3942" y="14016"/>
                </a:lnTo>
                <a:lnTo>
                  <a:pt x="3845" y="13967"/>
                </a:lnTo>
                <a:lnTo>
                  <a:pt x="3626" y="13870"/>
                </a:lnTo>
                <a:lnTo>
                  <a:pt x="3383" y="13846"/>
                </a:lnTo>
                <a:close/>
                <a:moveTo>
                  <a:pt x="4818" y="15817"/>
                </a:moveTo>
                <a:lnTo>
                  <a:pt x="4697" y="15865"/>
                </a:lnTo>
                <a:lnTo>
                  <a:pt x="4575" y="15914"/>
                </a:lnTo>
                <a:lnTo>
                  <a:pt x="4453" y="15987"/>
                </a:lnTo>
                <a:lnTo>
                  <a:pt x="4356" y="16084"/>
                </a:lnTo>
                <a:lnTo>
                  <a:pt x="4259" y="16206"/>
                </a:lnTo>
                <a:lnTo>
                  <a:pt x="4161" y="16328"/>
                </a:lnTo>
                <a:lnTo>
                  <a:pt x="4088" y="16474"/>
                </a:lnTo>
                <a:lnTo>
                  <a:pt x="4040" y="16620"/>
                </a:lnTo>
                <a:lnTo>
                  <a:pt x="3991" y="16766"/>
                </a:lnTo>
                <a:lnTo>
                  <a:pt x="3967" y="16912"/>
                </a:lnTo>
                <a:lnTo>
                  <a:pt x="3967" y="17058"/>
                </a:lnTo>
                <a:lnTo>
                  <a:pt x="3991" y="17155"/>
                </a:lnTo>
                <a:lnTo>
                  <a:pt x="4064" y="17252"/>
                </a:lnTo>
                <a:lnTo>
                  <a:pt x="4161" y="17301"/>
                </a:lnTo>
                <a:lnTo>
                  <a:pt x="4210" y="17325"/>
                </a:lnTo>
                <a:lnTo>
                  <a:pt x="4259" y="17301"/>
                </a:lnTo>
                <a:lnTo>
                  <a:pt x="4502" y="17228"/>
                </a:lnTo>
                <a:lnTo>
                  <a:pt x="4721" y="17131"/>
                </a:lnTo>
                <a:lnTo>
                  <a:pt x="4989" y="17009"/>
                </a:lnTo>
                <a:lnTo>
                  <a:pt x="5135" y="16936"/>
                </a:lnTo>
                <a:lnTo>
                  <a:pt x="5256" y="16863"/>
                </a:lnTo>
                <a:lnTo>
                  <a:pt x="5354" y="16766"/>
                </a:lnTo>
                <a:lnTo>
                  <a:pt x="5427" y="16668"/>
                </a:lnTo>
                <a:lnTo>
                  <a:pt x="5500" y="16547"/>
                </a:lnTo>
                <a:lnTo>
                  <a:pt x="5524" y="16401"/>
                </a:lnTo>
                <a:lnTo>
                  <a:pt x="5524" y="16328"/>
                </a:lnTo>
                <a:lnTo>
                  <a:pt x="5500" y="16230"/>
                </a:lnTo>
                <a:lnTo>
                  <a:pt x="5451" y="16133"/>
                </a:lnTo>
                <a:lnTo>
                  <a:pt x="5402" y="16060"/>
                </a:lnTo>
                <a:lnTo>
                  <a:pt x="5305" y="15963"/>
                </a:lnTo>
                <a:lnTo>
                  <a:pt x="5208" y="15890"/>
                </a:lnTo>
                <a:lnTo>
                  <a:pt x="5086" y="15841"/>
                </a:lnTo>
                <a:lnTo>
                  <a:pt x="4964" y="15817"/>
                </a:lnTo>
                <a:close/>
                <a:moveTo>
                  <a:pt x="10001" y="14965"/>
                </a:moveTo>
                <a:lnTo>
                  <a:pt x="10099" y="15184"/>
                </a:lnTo>
                <a:lnTo>
                  <a:pt x="10220" y="15379"/>
                </a:lnTo>
                <a:lnTo>
                  <a:pt x="10488" y="15719"/>
                </a:lnTo>
                <a:lnTo>
                  <a:pt x="10731" y="16011"/>
                </a:lnTo>
                <a:lnTo>
                  <a:pt x="10999" y="16303"/>
                </a:lnTo>
                <a:lnTo>
                  <a:pt x="11242" y="16595"/>
                </a:lnTo>
                <a:lnTo>
                  <a:pt x="11339" y="16766"/>
                </a:lnTo>
                <a:lnTo>
                  <a:pt x="11412" y="16936"/>
                </a:lnTo>
                <a:lnTo>
                  <a:pt x="11437" y="17009"/>
                </a:lnTo>
                <a:lnTo>
                  <a:pt x="11485" y="17058"/>
                </a:lnTo>
                <a:lnTo>
                  <a:pt x="11558" y="17082"/>
                </a:lnTo>
                <a:lnTo>
                  <a:pt x="11607" y="17106"/>
                </a:lnTo>
                <a:lnTo>
                  <a:pt x="11607" y="17350"/>
                </a:lnTo>
                <a:lnTo>
                  <a:pt x="11583" y="17593"/>
                </a:lnTo>
                <a:lnTo>
                  <a:pt x="11412" y="17471"/>
                </a:lnTo>
                <a:lnTo>
                  <a:pt x="11266" y="17325"/>
                </a:lnTo>
                <a:lnTo>
                  <a:pt x="10974" y="17009"/>
                </a:lnTo>
                <a:lnTo>
                  <a:pt x="10488" y="16328"/>
                </a:lnTo>
                <a:lnTo>
                  <a:pt x="10099" y="15817"/>
                </a:lnTo>
                <a:lnTo>
                  <a:pt x="9855" y="15549"/>
                </a:lnTo>
                <a:lnTo>
                  <a:pt x="9709" y="15427"/>
                </a:lnTo>
                <a:lnTo>
                  <a:pt x="9588" y="15306"/>
                </a:lnTo>
                <a:lnTo>
                  <a:pt x="9855" y="15111"/>
                </a:lnTo>
                <a:lnTo>
                  <a:pt x="9928" y="15038"/>
                </a:lnTo>
                <a:lnTo>
                  <a:pt x="10001" y="14965"/>
                </a:lnTo>
                <a:close/>
                <a:moveTo>
                  <a:pt x="15135" y="1"/>
                </a:moveTo>
                <a:lnTo>
                  <a:pt x="14551" y="25"/>
                </a:lnTo>
                <a:lnTo>
                  <a:pt x="13967" y="74"/>
                </a:lnTo>
                <a:lnTo>
                  <a:pt x="13408" y="171"/>
                </a:lnTo>
                <a:lnTo>
                  <a:pt x="12824" y="293"/>
                </a:lnTo>
                <a:lnTo>
                  <a:pt x="12264" y="487"/>
                </a:lnTo>
                <a:lnTo>
                  <a:pt x="11753" y="706"/>
                </a:lnTo>
                <a:lnTo>
                  <a:pt x="11242" y="974"/>
                </a:lnTo>
                <a:lnTo>
                  <a:pt x="10755" y="1290"/>
                </a:lnTo>
                <a:lnTo>
                  <a:pt x="10318" y="1631"/>
                </a:lnTo>
                <a:lnTo>
                  <a:pt x="9880" y="2020"/>
                </a:lnTo>
                <a:lnTo>
                  <a:pt x="9466" y="2434"/>
                </a:lnTo>
                <a:lnTo>
                  <a:pt x="9052" y="2847"/>
                </a:lnTo>
                <a:lnTo>
                  <a:pt x="8663" y="3310"/>
                </a:lnTo>
                <a:lnTo>
                  <a:pt x="7933" y="4234"/>
                </a:lnTo>
                <a:lnTo>
                  <a:pt x="7203" y="5135"/>
                </a:lnTo>
                <a:lnTo>
                  <a:pt x="6814" y="5597"/>
                </a:lnTo>
                <a:lnTo>
                  <a:pt x="6400" y="6011"/>
                </a:lnTo>
                <a:lnTo>
                  <a:pt x="6205" y="6205"/>
                </a:lnTo>
                <a:lnTo>
                  <a:pt x="5889" y="6205"/>
                </a:lnTo>
                <a:lnTo>
                  <a:pt x="5548" y="6230"/>
                </a:lnTo>
                <a:lnTo>
                  <a:pt x="4916" y="6303"/>
                </a:lnTo>
                <a:lnTo>
                  <a:pt x="3991" y="6376"/>
                </a:lnTo>
                <a:lnTo>
                  <a:pt x="3066" y="6400"/>
                </a:lnTo>
                <a:lnTo>
                  <a:pt x="901" y="6400"/>
                </a:lnTo>
                <a:lnTo>
                  <a:pt x="171" y="6351"/>
                </a:lnTo>
                <a:lnTo>
                  <a:pt x="122" y="6351"/>
                </a:lnTo>
                <a:lnTo>
                  <a:pt x="74" y="6376"/>
                </a:lnTo>
                <a:lnTo>
                  <a:pt x="25" y="6449"/>
                </a:lnTo>
                <a:lnTo>
                  <a:pt x="1" y="6546"/>
                </a:lnTo>
                <a:lnTo>
                  <a:pt x="25" y="6619"/>
                </a:lnTo>
                <a:lnTo>
                  <a:pt x="1" y="6716"/>
                </a:lnTo>
                <a:lnTo>
                  <a:pt x="49" y="6789"/>
                </a:lnTo>
                <a:lnTo>
                  <a:pt x="195" y="7008"/>
                </a:lnTo>
                <a:lnTo>
                  <a:pt x="366" y="7227"/>
                </a:lnTo>
                <a:lnTo>
                  <a:pt x="731" y="7617"/>
                </a:lnTo>
                <a:lnTo>
                  <a:pt x="1120" y="7982"/>
                </a:lnTo>
                <a:lnTo>
                  <a:pt x="1534" y="8347"/>
                </a:lnTo>
                <a:lnTo>
                  <a:pt x="1923" y="8712"/>
                </a:lnTo>
                <a:lnTo>
                  <a:pt x="2337" y="9101"/>
                </a:lnTo>
                <a:lnTo>
                  <a:pt x="2507" y="9296"/>
                </a:lnTo>
                <a:lnTo>
                  <a:pt x="2702" y="9466"/>
                </a:lnTo>
                <a:lnTo>
                  <a:pt x="1923" y="9661"/>
                </a:lnTo>
                <a:lnTo>
                  <a:pt x="1680" y="9709"/>
                </a:lnTo>
                <a:lnTo>
                  <a:pt x="1412" y="9734"/>
                </a:lnTo>
                <a:lnTo>
                  <a:pt x="1193" y="9807"/>
                </a:lnTo>
                <a:lnTo>
                  <a:pt x="1071" y="9855"/>
                </a:lnTo>
                <a:lnTo>
                  <a:pt x="974" y="9928"/>
                </a:lnTo>
                <a:lnTo>
                  <a:pt x="925" y="9953"/>
                </a:lnTo>
                <a:lnTo>
                  <a:pt x="925" y="10001"/>
                </a:lnTo>
                <a:lnTo>
                  <a:pt x="925" y="10099"/>
                </a:lnTo>
                <a:lnTo>
                  <a:pt x="852" y="10123"/>
                </a:lnTo>
                <a:lnTo>
                  <a:pt x="804" y="10172"/>
                </a:lnTo>
                <a:lnTo>
                  <a:pt x="779" y="10220"/>
                </a:lnTo>
                <a:lnTo>
                  <a:pt x="755" y="10293"/>
                </a:lnTo>
                <a:lnTo>
                  <a:pt x="755" y="10342"/>
                </a:lnTo>
                <a:lnTo>
                  <a:pt x="755" y="10391"/>
                </a:lnTo>
                <a:lnTo>
                  <a:pt x="779" y="10439"/>
                </a:lnTo>
                <a:lnTo>
                  <a:pt x="852" y="10512"/>
                </a:lnTo>
                <a:lnTo>
                  <a:pt x="1363" y="10901"/>
                </a:lnTo>
                <a:lnTo>
                  <a:pt x="1850" y="11291"/>
                </a:lnTo>
                <a:lnTo>
                  <a:pt x="2312" y="11729"/>
                </a:lnTo>
                <a:lnTo>
                  <a:pt x="2774" y="12167"/>
                </a:lnTo>
                <a:lnTo>
                  <a:pt x="3164" y="12629"/>
                </a:lnTo>
                <a:lnTo>
                  <a:pt x="3553" y="13091"/>
                </a:lnTo>
                <a:lnTo>
                  <a:pt x="3967" y="13554"/>
                </a:lnTo>
                <a:lnTo>
                  <a:pt x="4356" y="13992"/>
                </a:lnTo>
                <a:lnTo>
                  <a:pt x="4794" y="14454"/>
                </a:lnTo>
                <a:lnTo>
                  <a:pt x="5256" y="14892"/>
                </a:lnTo>
                <a:lnTo>
                  <a:pt x="5743" y="15330"/>
                </a:lnTo>
                <a:lnTo>
                  <a:pt x="6230" y="15744"/>
                </a:lnTo>
                <a:lnTo>
                  <a:pt x="7227" y="16522"/>
                </a:lnTo>
                <a:lnTo>
                  <a:pt x="8249" y="17301"/>
                </a:lnTo>
                <a:lnTo>
                  <a:pt x="8347" y="17350"/>
                </a:lnTo>
                <a:lnTo>
                  <a:pt x="8444" y="17350"/>
                </a:lnTo>
                <a:lnTo>
                  <a:pt x="8517" y="17325"/>
                </a:lnTo>
                <a:lnTo>
                  <a:pt x="8590" y="17277"/>
                </a:lnTo>
                <a:lnTo>
                  <a:pt x="8639" y="17204"/>
                </a:lnTo>
                <a:lnTo>
                  <a:pt x="8663" y="17106"/>
                </a:lnTo>
                <a:lnTo>
                  <a:pt x="8663" y="17009"/>
                </a:lnTo>
                <a:lnTo>
                  <a:pt x="8614" y="16912"/>
                </a:lnTo>
                <a:lnTo>
                  <a:pt x="8760" y="16620"/>
                </a:lnTo>
                <a:lnTo>
                  <a:pt x="8858" y="16328"/>
                </a:lnTo>
                <a:lnTo>
                  <a:pt x="8955" y="16011"/>
                </a:lnTo>
                <a:lnTo>
                  <a:pt x="9004" y="15695"/>
                </a:lnTo>
                <a:lnTo>
                  <a:pt x="9174" y="15598"/>
                </a:lnTo>
                <a:lnTo>
                  <a:pt x="9466" y="15914"/>
                </a:lnTo>
                <a:lnTo>
                  <a:pt x="9831" y="16376"/>
                </a:lnTo>
                <a:lnTo>
                  <a:pt x="10196" y="16887"/>
                </a:lnTo>
                <a:lnTo>
                  <a:pt x="10464" y="17252"/>
                </a:lnTo>
                <a:lnTo>
                  <a:pt x="10755" y="17617"/>
                </a:lnTo>
                <a:lnTo>
                  <a:pt x="10901" y="17788"/>
                </a:lnTo>
                <a:lnTo>
                  <a:pt x="11072" y="17934"/>
                </a:lnTo>
                <a:lnTo>
                  <a:pt x="11242" y="18080"/>
                </a:lnTo>
                <a:lnTo>
                  <a:pt x="11437" y="18201"/>
                </a:lnTo>
                <a:lnTo>
                  <a:pt x="11510" y="18226"/>
                </a:lnTo>
                <a:lnTo>
                  <a:pt x="11558" y="18250"/>
                </a:lnTo>
                <a:lnTo>
                  <a:pt x="11631" y="18250"/>
                </a:lnTo>
                <a:lnTo>
                  <a:pt x="11704" y="18226"/>
                </a:lnTo>
                <a:lnTo>
                  <a:pt x="11826" y="18226"/>
                </a:lnTo>
                <a:lnTo>
                  <a:pt x="11948" y="18177"/>
                </a:lnTo>
                <a:lnTo>
                  <a:pt x="12045" y="18128"/>
                </a:lnTo>
                <a:lnTo>
                  <a:pt x="12094" y="18007"/>
                </a:lnTo>
                <a:lnTo>
                  <a:pt x="12167" y="17763"/>
                </a:lnTo>
                <a:lnTo>
                  <a:pt x="12191" y="17520"/>
                </a:lnTo>
                <a:lnTo>
                  <a:pt x="12240" y="17033"/>
                </a:lnTo>
                <a:lnTo>
                  <a:pt x="12264" y="16279"/>
                </a:lnTo>
                <a:lnTo>
                  <a:pt x="12264" y="15549"/>
                </a:lnTo>
                <a:lnTo>
                  <a:pt x="12288" y="14746"/>
                </a:lnTo>
                <a:lnTo>
                  <a:pt x="12337" y="13967"/>
                </a:lnTo>
                <a:lnTo>
                  <a:pt x="12361" y="13651"/>
                </a:lnTo>
                <a:lnTo>
                  <a:pt x="12386" y="13335"/>
                </a:lnTo>
                <a:lnTo>
                  <a:pt x="12361" y="13018"/>
                </a:lnTo>
                <a:lnTo>
                  <a:pt x="12337" y="12848"/>
                </a:lnTo>
                <a:lnTo>
                  <a:pt x="12288" y="12726"/>
                </a:lnTo>
                <a:lnTo>
                  <a:pt x="12775" y="12191"/>
                </a:lnTo>
                <a:lnTo>
                  <a:pt x="13335" y="11607"/>
                </a:lnTo>
                <a:lnTo>
                  <a:pt x="13943" y="11047"/>
                </a:lnTo>
                <a:lnTo>
                  <a:pt x="14527" y="10464"/>
                </a:lnTo>
                <a:lnTo>
                  <a:pt x="15087" y="9880"/>
                </a:lnTo>
                <a:lnTo>
                  <a:pt x="15622" y="9247"/>
                </a:lnTo>
                <a:lnTo>
                  <a:pt x="15865" y="8931"/>
                </a:lnTo>
                <a:lnTo>
                  <a:pt x="16157" y="8639"/>
                </a:lnTo>
                <a:lnTo>
                  <a:pt x="16717" y="8055"/>
                </a:lnTo>
                <a:lnTo>
                  <a:pt x="17277" y="7446"/>
                </a:lnTo>
                <a:lnTo>
                  <a:pt x="17471" y="7227"/>
                </a:lnTo>
                <a:lnTo>
                  <a:pt x="17666" y="6960"/>
                </a:lnTo>
                <a:lnTo>
                  <a:pt x="17836" y="6716"/>
                </a:lnTo>
                <a:lnTo>
                  <a:pt x="17982" y="6449"/>
                </a:lnTo>
                <a:lnTo>
                  <a:pt x="18104" y="6157"/>
                </a:lnTo>
                <a:lnTo>
                  <a:pt x="18250" y="5889"/>
                </a:lnTo>
                <a:lnTo>
                  <a:pt x="18347" y="5597"/>
                </a:lnTo>
                <a:lnTo>
                  <a:pt x="18445" y="5305"/>
                </a:lnTo>
                <a:lnTo>
                  <a:pt x="18591" y="4721"/>
                </a:lnTo>
                <a:lnTo>
                  <a:pt x="18688" y="4113"/>
                </a:lnTo>
                <a:lnTo>
                  <a:pt x="18736" y="3480"/>
                </a:lnTo>
                <a:lnTo>
                  <a:pt x="18736" y="2872"/>
                </a:lnTo>
                <a:lnTo>
                  <a:pt x="18712" y="2312"/>
                </a:lnTo>
                <a:lnTo>
                  <a:pt x="18688" y="1899"/>
                </a:lnTo>
                <a:lnTo>
                  <a:pt x="18639" y="1436"/>
                </a:lnTo>
                <a:lnTo>
                  <a:pt x="18542" y="998"/>
                </a:lnTo>
                <a:lnTo>
                  <a:pt x="18493" y="828"/>
                </a:lnTo>
                <a:lnTo>
                  <a:pt x="18420" y="658"/>
                </a:lnTo>
                <a:lnTo>
                  <a:pt x="18323" y="536"/>
                </a:lnTo>
                <a:lnTo>
                  <a:pt x="18226" y="463"/>
                </a:lnTo>
                <a:lnTo>
                  <a:pt x="18104" y="414"/>
                </a:lnTo>
                <a:lnTo>
                  <a:pt x="17982" y="439"/>
                </a:lnTo>
                <a:lnTo>
                  <a:pt x="17447" y="268"/>
                </a:lnTo>
                <a:lnTo>
                  <a:pt x="16863" y="147"/>
                </a:lnTo>
                <a:lnTo>
                  <a:pt x="16303" y="49"/>
                </a:lnTo>
                <a:lnTo>
                  <a:pt x="15719" y="1"/>
                </a:lnTo>
                <a:close/>
              </a:path>
            </a:pathLst>
          </a:custGeom>
          <a:solidFill>
            <a:schemeClr val="accent5">
              <a:lumMod val="75000"/>
            </a:schemeClr>
          </a:solidFill>
          <a:ln>
            <a:noFill/>
          </a:ln>
        </p:spPr>
        <p:txBody>
          <a:bodyPr spcFirstLastPara="1" wrap="square" lIns="121900" tIns="121900" rIns="121900" bIns="121900" anchor="ctr" anchorCtr="0">
            <a:noAutofit/>
          </a:bodyPr>
          <a:lstStyle/>
          <a:p>
            <a:endParaRPr sz="2400"/>
          </a:p>
        </p:txBody>
      </p:sp>
      <p:sp>
        <p:nvSpPr>
          <p:cNvPr id="36" name="Rectangle 35"/>
          <p:cNvSpPr/>
          <p:nvPr/>
        </p:nvSpPr>
        <p:spPr>
          <a:xfrm>
            <a:off x="6224736" y="1771648"/>
            <a:ext cx="1254382" cy="492443"/>
          </a:xfrm>
          <a:prstGeom prst="rect">
            <a:avLst/>
          </a:prstGeom>
          <a:noFill/>
        </p:spPr>
        <p:txBody>
          <a:bodyPr wrap="none" lIns="121920" tIns="60960" rIns="121920" bIns="60960">
            <a:spAutoFit/>
          </a:bodyPr>
          <a:lstStyle/>
          <a:p>
            <a:pPr algn="ctr"/>
            <a:r>
              <a:rPr lang="en-US" sz="2400" b="1">
                <a:ln w="0"/>
                <a:solidFill>
                  <a:schemeClr val="accent5">
                    <a:lumMod val="75000"/>
                  </a:schemeClr>
                </a:solidFill>
                <a:effectLst>
                  <a:outerShdw blurRad="38100" dist="19050" dir="2700000" algn="tl" rotWithShape="0">
                    <a:schemeClr val="dk1">
                      <a:alpha val="40000"/>
                    </a:schemeClr>
                  </a:outerShdw>
                </a:effectLst>
              </a:rPr>
              <a:t>TẬP HAI</a:t>
            </a:r>
          </a:p>
        </p:txBody>
      </p:sp>
      <p:sp>
        <p:nvSpPr>
          <p:cNvPr id="37" name="Rectangle 36"/>
          <p:cNvSpPr/>
          <p:nvPr/>
        </p:nvSpPr>
        <p:spPr>
          <a:xfrm>
            <a:off x="2442787" y="1790915"/>
            <a:ext cx="1415965" cy="492443"/>
          </a:xfrm>
          <a:prstGeom prst="rect">
            <a:avLst/>
          </a:prstGeom>
          <a:noFill/>
        </p:spPr>
        <p:txBody>
          <a:bodyPr wrap="none" lIns="121920" tIns="60960" rIns="121920" bIns="60960">
            <a:spAutoFit/>
          </a:bodyPr>
          <a:lstStyle/>
          <a:p>
            <a:pPr algn="ctr"/>
            <a:r>
              <a:rPr lang="en-US" sz="2400" b="1">
                <a:ln w="0"/>
                <a:solidFill>
                  <a:schemeClr val="accent2">
                    <a:lumMod val="75000"/>
                  </a:schemeClr>
                </a:solidFill>
                <a:effectLst>
                  <a:outerShdw blurRad="38100" dist="19050" dir="2700000" algn="tl" rotWithShape="0">
                    <a:schemeClr val="dk1">
                      <a:alpha val="40000"/>
                    </a:schemeClr>
                  </a:outerShdw>
                </a:effectLst>
              </a:rPr>
              <a:t>TẬP MỘT</a:t>
            </a:r>
          </a:p>
        </p:txBody>
      </p:sp>
      <p:sp>
        <p:nvSpPr>
          <p:cNvPr id="34" name="Google Shape;55;p11"/>
          <p:cNvSpPr/>
          <p:nvPr/>
        </p:nvSpPr>
        <p:spPr>
          <a:xfrm>
            <a:off x="4974356" y="5541403"/>
            <a:ext cx="3291460" cy="735111"/>
          </a:xfrm>
          <a:custGeom>
            <a:avLst/>
            <a:gdLst/>
            <a:ahLst/>
            <a:cxnLst/>
            <a:rect l="l" t="t" r="r" b="b"/>
            <a:pathLst>
              <a:path w="65189" h="62358" extrusionOk="0">
                <a:moveTo>
                  <a:pt x="40283" y="1525"/>
                </a:moveTo>
                <a:lnTo>
                  <a:pt x="40000" y="1541"/>
                </a:lnTo>
                <a:lnTo>
                  <a:pt x="40000" y="1541"/>
                </a:lnTo>
                <a:lnTo>
                  <a:pt x="39811" y="1604"/>
                </a:lnTo>
                <a:lnTo>
                  <a:pt x="40283" y="1525"/>
                </a:lnTo>
                <a:close/>
                <a:moveTo>
                  <a:pt x="22547" y="1793"/>
                </a:moveTo>
                <a:lnTo>
                  <a:pt x="22359" y="1887"/>
                </a:lnTo>
                <a:lnTo>
                  <a:pt x="21981" y="2359"/>
                </a:lnTo>
                <a:lnTo>
                  <a:pt x="24057" y="1981"/>
                </a:lnTo>
                <a:lnTo>
                  <a:pt x="23208" y="2076"/>
                </a:lnTo>
                <a:lnTo>
                  <a:pt x="22925" y="1981"/>
                </a:lnTo>
                <a:lnTo>
                  <a:pt x="22642" y="1887"/>
                </a:lnTo>
                <a:lnTo>
                  <a:pt x="22642" y="1793"/>
                </a:lnTo>
                <a:close/>
                <a:moveTo>
                  <a:pt x="64528" y="13585"/>
                </a:moveTo>
                <a:lnTo>
                  <a:pt x="64528" y="13679"/>
                </a:lnTo>
                <a:lnTo>
                  <a:pt x="64551" y="13679"/>
                </a:lnTo>
                <a:lnTo>
                  <a:pt x="64528" y="13585"/>
                </a:lnTo>
                <a:close/>
                <a:moveTo>
                  <a:pt x="33868" y="58678"/>
                </a:moveTo>
                <a:lnTo>
                  <a:pt x="34057" y="58772"/>
                </a:lnTo>
                <a:lnTo>
                  <a:pt x="34057" y="58772"/>
                </a:lnTo>
                <a:lnTo>
                  <a:pt x="33962" y="58678"/>
                </a:lnTo>
                <a:close/>
                <a:moveTo>
                  <a:pt x="30849" y="58678"/>
                </a:moveTo>
                <a:lnTo>
                  <a:pt x="30943" y="58772"/>
                </a:lnTo>
                <a:lnTo>
                  <a:pt x="30283" y="58867"/>
                </a:lnTo>
                <a:lnTo>
                  <a:pt x="30472" y="58772"/>
                </a:lnTo>
                <a:lnTo>
                  <a:pt x="30849" y="58678"/>
                </a:lnTo>
                <a:close/>
                <a:moveTo>
                  <a:pt x="32264" y="59056"/>
                </a:moveTo>
                <a:lnTo>
                  <a:pt x="33113" y="59244"/>
                </a:lnTo>
                <a:lnTo>
                  <a:pt x="31698" y="59339"/>
                </a:lnTo>
                <a:lnTo>
                  <a:pt x="31415" y="59339"/>
                </a:lnTo>
                <a:lnTo>
                  <a:pt x="32264" y="59056"/>
                </a:lnTo>
                <a:close/>
                <a:moveTo>
                  <a:pt x="60849" y="0"/>
                </a:moveTo>
                <a:lnTo>
                  <a:pt x="58679" y="95"/>
                </a:lnTo>
                <a:lnTo>
                  <a:pt x="56792" y="189"/>
                </a:lnTo>
                <a:lnTo>
                  <a:pt x="58584" y="378"/>
                </a:lnTo>
                <a:lnTo>
                  <a:pt x="58301" y="189"/>
                </a:lnTo>
                <a:lnTo>
                  <a:pt x="59151" y="378"/>
                </a:lnTo>
                <a:lnTo>
                  <a:pt x="58679" y="472"/>
                </a:lnTo>
                <a:lnTo>
                  <a:pt x="58018" y="472"/>
                </a:lnTo>
                <a:lnTo>
                  <a:pt x="56792" y="283"/>
                </a:lnTo>
                <a:lnTo>
                  <a:pt x="55943" y="283"/>
                </a:lnTo>
                <a:lnTo>
                  <a:pt x="54528" y="378"/>
                </a:lnTo>
                <a:lnTo>
                  <a:pt x="50660" y="378"/>
                </a:lnTo>
                <a:lnTo>
                  <a:pt x="48585" y="472"/>
                </a:lnTo>
                <a:lnTo>
                  <a:pt x="46226" y="472"/>
                </a:lnTo>
                <a:lnTo>
                  <a:pt x="43868" y="283"/>
                </a:lnTo>
                <a:lnTo>
                  <a:pt x="44056" y="472"/>
                </a:lnTo>
                <a:lnTo>
                  <a:pt x="44339" y="472"/>
                </a:lnTo>
                <a:lnTo>
                  <a:pt x="43396" y="661"/>
                </a:lnTo>
                <a:lnTo>
                  <a:pt x="42170" y="849"/>
                </a:lnTo>
                <a:lnTo>
                  <a:pt x="40849" y="755"/>
                </a:lnTo>
                <a:lnTo>
                  <a:pt x="40377" y="661"/>
                </a:lnTo>
                <a:lnTo>
                  <a:pt x="39906" y="566"/>
                </a:lnTo>
                <a:lnTo>
                  <a:pt x="39717" y="566"/>
                </a:lnTo>
                <a:lnTo>
                  <a:pt x="38207" y="661"/>
                </a:lnTo>
                <a:lnTo>
                  <a:pt x="36509" y="944"/>
                </a:lnTo>
                <a:lnTo>
                  <a:pt x="34906" y="1132"/>
                </a:lnTo>
                <a:lnTo>
                  <a:pt x="33585" y="1132"/>
                </a:lnTo>
                <a:lnTo>
                  <a:pt x="33962" y="1038"/>
                </a:lnTo>
                <a:lnTo>
                  <a:pt x="33774" y="944"/>
                </a:lnTo>
                <a:lnTo>
                  <a:pt x="33396" y="944"/>
                </a:lnTo>
                <a:lnTo>
                  <a:pt x="32453" y="1038"/>
                </a:lnTo>
                <a:lnTo>
                  <a:pt x="30283" y="1321"/>
                </a:lnTo>
                <a:lnTo>
                  <a:pt x="30472" y="1415"/>
                </a:lnTo>
                <a:lnTo>
                  <a:pt x="30566" y="1510"/>
                </a:lnTo>
                <a:lnTo>
                  <a:pt x="29151" y="1604"/>
                </a:lnTo>
                <a:lnTo>
                  <a:pt x="29057" y="1698"/>
                </a:lnTo>
                <a:lnTo>
                  <a:pt x="29717" y="1698"/>
                </a:lnTo>
                <a:lnTo>
                  <a:pt x="28208" y="1793"/>
                </a:lnTo>
                <a:lnTo>
                  <a:pt x="27547" y="1793"/>
                </a:lnTo>
                <a:lnTo>
                  <a:pt x="27642" y="1698"/>
                </a:lnTo>
                <a:lnTo>
                  <a:pt x="28585" y="1510"/>
                </a:lnTo>
                <a:lnTo>
                  <a:pt x="27736" y="1604"/>
                </a:lnTo>
                <a:lnTo>
                  <a:pt x="26887" y="1698"/>
                </a:lnTo>
                <a:lnTo>
                  <a:pt x="26038" y="1698"/>
                </a:lnTo>
                <a:lnTo>
                  <a:pt x="25189" y="1793"/>
                </a:lnTo>
                <a:lnTo>
                  <a:pt x="25189" y="1793"/>
                </a:lnTo>
                <a:lnTo>
                  <a:pt x="25755" y="1698"/>
                </a:lnTo>
                <a:lnTo>
                  <a:pt x="24906" y="1793"/>
                </a:lnTo>
                <a:lnTo>
                  <a:pt x="24057" y="1981"/>
                </a:lnTo>
                <a:lnTo>
                  <a:pt x="25094" y="1887"/>
                </a:lnTo>
                <a:lnTo>
                  <a:pt x="26132" y="1981"/>
                </a:lnTo>
                <a:lnTo>
                  <a:pt x="24906" y="2264"/>
                </a:lnTo>
                <a:lnTo>
                  <a:pt x="23585" y="2359"/>
                </a:lnTo>
                <a:lnTo>
                  <a:pt x="23585" y="2453"/>
                </a:lnTo>
                <a:lnTo>
                  <a:pt x="23585" y="2547"/>
                </a:lnTo>
                <a:lnTo>
                  <a:pt x="25566" y="2359"/>
                </a:lnTo>
                <a:lnTo>
                  <a:pt x="27547" y="2264"/>
                </a:lnTo>
                <a:lnTo>
                  <a:pt x="29434" y="1981"/>
                </a:lnTo>
                <a:lnTo>
                  <a:pt x="30377" y="1793"/>
                </a:lnTo>
                <a:lnTo>
                  <a:pt x="31321" y="1604"/>
                </a:lnTo>
                <a:lnTo>
                  <a:pt x="30472" y="1887"/>
                </a:lnTo>
                <a:lnTo>
                  <a:pt x="30660" y="1981"/>
                </a:lnTo>
                <a:lnTo>
                  <a:pt x="31038" y="2076"/>
                </a:lnTo>
                <a:lnTo>
                  <a:pt x="31981" y="2170"/>
                </a:lnTo>
                <a:lnTo>
                  <a:pt x="33302" y="2170"/>
                </a:lnTo>
                <a:lnTo>
                  <a:pt x="34717" y="2076"/>
                </a:lnTo>
                <a:lnTo>
                  <a:pt x="37075" y="1887"/>
                </a:lnTo>
                <a:lnTo>
                  <a:pt x="37830" y="1793"/>
                </a:lnTo>
                <a:lnTo>
                  <a:pt x="37924" y="1698"/>
                </a:lnTo>
                <a:lnTo>
                  <a:pt x="38868" y="1604"/>
                </a:lnTo>
                <a:lnTo>
                  <a:pt x="38962" y="1510"/>
                </a:lnTo>
                <a:lnTo>
                  <a:pt x="38868" y="1510"/>
                </a:lnTo>
                <a:lnTo>
                  <a:pt x="38113" y="1415"/>
                </a:lnTo>
                <a:lnTo>
                  <a:pt x="40000" y="1510"/>
                </a:lnTo>
                <a:lnTo>
                  <a:pt x="38868" y="1604"/>
                </a:lnTo>
                <a:lnTo>
                  <a:pt x="40000" y="1541"/>
                </a:lnTo>
                <a:lnTo>
                  <a:pt x="40000" y="1541"/>
                </a:lnTo>
                <a:lnTo>
                  <a:pt x="40094" y="1510"/>
                </a:lnTo>
                <a:lnTo>
                  <a:pt x="40377" y="1510"/>
                </a:lnTo>
                <a:lnTo>
                  <a:pt x="40283" y="1525"/>
                </a:lnTo>
                <a:lnTo>
                  <a:pt x="40283" y="1525"/>
                </a:lnTo>
                <a:lnTo>
                  <a:pt x="40566" y="1510"/>
                </a:lnTo>
                <a:lnTo>
                  <a:pt x="41509" y="1604"/>
                </a:lnTo>
                <a:lnTo>
                  <a:pt x="44151" y="1415"/>
                </a:lnTo>
                <a:lnTo>
                  <a:pt x="45000" y="1321"/>
                </a:lnTo>
                <a:lnTo>
                  <a:pt x="44434" y="1321"/>
                </a:lnTo>
                <a:lnTo>
                  <a:pt x="45188" y="1132"/>
                </a:lnTo>
                <a:lnTo>
                  <a:pt x="45660" y="1227"/>
                </a:lnTo>
                <a:lnTo>
                  <a:pt x="45755" y="1227"/>
                </a:lnTo>
                <a:lnTo>
                  <a:pt x="45755" y="1321"/>
                </a:lnTo>
                <a:lnTo>
                  <a:pt x="45377" y="1321"/>
                </a:lnTo>
                <a:lnTo>
                  <a:pt x="46038" y="1415"/>
                </a:lnTo>
                <a:lnTo>
                  <a:pt x="46792" y="1321"/>
                </a:lnTo>
                <a:lnTo>
                  <a:pt x="46792" y="1227"/>
                </a:lnTo>
                <a:lnTo>
                  <a:pt x="46981" y="1321"/>
                </a:lnTo>
                <a:lnTo>
                  <a:pt x="47547" y="1321"/>
                </a:lnTo>
                <a:lnTo>
                  <a:pt x="47358" y="1510"/>
                </a:lnTo>
                <a:lnTo>
                  <a:pt x="46981" y="1510"/>
                </a:lnTo>
                <a:lnTo>
                  <a:pt x="46792" y="1415"/>
                </a:lnTo>
                <a:lnTo>
                  <a:pt x="43868" y="1698"/>
                </a:lnTo>
                <a:lnTo>
                  <a:pt x="45566" y="1698"/>
                </a:lnTo>
                <a:lnTo>
                  <a:pt x="47264" y="1604"/>
                </a:lnTo>
                <a:lnTo>
                  <a:pt x="50566" y="1321"/>
                </a:lnTo>
                <a:lnTo>
                  <a:pt x="52169" y="1227"/>
                </a:lnTo>
                <a:lnTo>
                  <a:pt x="55471" y="1227"/>
                </a:lnTo>
                <a:lnTo>
                  <a:pt x="57075" y="1415"/>
                </a:lnTo>
                <a:lnTo>
                  <a:pt x="56603" y="1321"/>
                </a:lnTo>
                <a:lnTo>
                  <a:pt x="56509" y="1227"/>
                </a:lnTo>
                <a:lnTo>
                  <a:pt x="57264" y="1132"/>
                </a:lnTo>
                <a:lnTo>
                  <a:pt x="58396" y="1227"/>
                </a:lnTo>
                <a:lnTo>
                  <a:pt x="58773" y="1227"/>
                </a:lnTo>
                <a:lnTo>
                  <a:pt x="58962" y="1321"/>
                </a:lnTo>
                <a:lnTo>
                  <a:pt x="59905" y="1321"/>
                </a:lnTo>
                <a:lnTo>
                  <a:pt x="61037" y="1510"/>
                </a:lnTo>
                <a:lnTo>
                  <a:pt x="61603" y="1698"/>
                </a:lnTo>
                <a:lnTo>
                  <a:pt x="62075" y="1887"/>
                </a:lnTo>
                <a:lnTo>
                  <a:pt x="62452" y="2076"/>
                </a:lnTo>
                <a:lnTo>
                  <a:pt x="62547" y="2359"/>
                </a:lnTo>
                <a:lnTo>
                  <a:pt x="62641" y="4528"/>
                </a:lnTo>
                <a:lnTo>
                  <a:pt x="62641" y="8113"/>
                </a:lnTo>
                <a:lnTo>
                  <a:pt x="62547" y="17547"/>
                </a:lnTo>
                <a:lnTo>
                  <a:pt x="62547" y="22547"/>
                </a:lnTo>
                <a:lnTo>
                  <a:pt x="62641" y="27075"/>
                </a:lnTo>
                <a:lnTo>
                  <a:pt x="62830" y="30849"/>
                </a:lnTo>
                <a:lnTo>
                  <a:pt x="62924" y="32169"/>
                </a:lnTo>
                <a:lnTo>
                  <a:pt x="63113" y="33207"/>
                </a:lnTo>
                <a:lnTo>
                  <a:pt x="63113" y="34528"/>
                </a:lnTo>
                <a:lnTo>
                  <a:pt x="63207" y="35943"/>
                </a:lnTo>
                <a:lnTo>
                  <a:pt x="63207" y="36886"/>
                </a:lnTo>
                <a:lnTo>
                  <a:pt x="63113" y="38396"/>
                </a:lnTo>
                <a:lnTo>
                  <a:pt x="62830" y="42358"/>
                </a:lnTo>
                <a:lnTo>
                  <a:pt x="62547" y="46509"/>
                </a:lnTo>
                <a:lnTo>
                  <a:pt x="62452" y="48207"/>
                </a:lnTo>
                <a:lnTo>
                  <a:pt x="62547" y="49527"/>
                </a:lnTo>
                <a:lnTo>
                  <a:pt x="62547" y="51131"/>
                </a:lnTo>
                <a:lnTo>
                  <a:pt x="62547" y="52735"/>
                </a:lnTo>
                <a:lnTo>
                  <a:pt x="62358" y="53584"/>
                </a:lnTo>
                <a:lnTo>
                  <a:pt x="62264" y="54339"/>
                </a:lnTo>
                <a:lnTo>
                  <a:pt x="61981" y="55093"/>
                </a:lnTo>
                <a:lnTo>
                  <a:pt x="61603" y="55754"/>
                </a:lnTo>
                <a:lnTo>
                  <a:pt x="61792" y="55754"/>
                </a:lnTo>
                <a:lnTo>
                  <a:pt x="61886" y="55565"/>
                </a:lnTo>
                <a:lnTo>
                  <a:pt x="62169" y="55376"/>
                </a:lnTo>
                <a:lnTo>
                  <a:pt x="62264" y="55565"/>
                </a:lnTo>
                <a:lnTo>
                  <a:pt x="62169" y="55754"/>
                </a:lnTo>
                <a:lnTo>
                  <a:pt x="61981" y="56225"/>
                </a:lnTo>
                <a:lnTo>
                  <a:pt x="61792" y="56037"/>
                </a:lnTo>
                <a:lnTo>
                  <a:pt x="61509" y="55754"/>
                </a:lnTo>
                <a:lnTo>
                  <a:pt x="61603" y="55942"/>
                </a:lnTo>
                <a:lnTo>
                  <a:pt x="61509" y="55942"/>
                </a:lnTo>
                <a:lnTo>
                  <a:pt x="61603" y="56037"/>
                </a:lnTo>
                <a:lnTo>
                  <a:pt x="60094" y="56320"/>
                </a:lnTo>
                <a:lnTo>
                  <a:pt x="58773" y="56414"/>
                </a:lnTo>
                <a:lnTo>
                  <a:pt x="57547" y="56508"/>
                </a:lnTo>
                <a:lnTo>
                  <a:pt x="56415" y="56508"/>
                </a:lnTo>
                <a:lnTo>
                  <a:pt x="56698" y="56320"/>
                </a:lnTo>
                <a:lnTo>
                  <a:pt x="56698" y="56320"/>
                </a:lnTo>
                <a:lnTo>
                  <a:pt x="56037" y="56508"/>
                </a:lnTo>
                <a:lnTo>
                  <a:pt x="54811" y="56886"/>
                </a:lnTo>
                <a:lnTo>
                  <a:pt x="53679" y="57074"/>
                </a:lnTo>
                <a:lnTo>
                  <a:pt x="53868" y="56791"/>
                </a:lnTo>
                <a:lnTo>
                  <a:pt x="54245" y="56697"/>
                </a:lnTo>
                <a:lnTo>
                  <a:pt x="53019" y="56886"/>
                </a:lnTo>
                <a:lnTo>
                  <a:pt x="51698" y="56980"/>
                </a:lnTo>
                <a:lnTo>
                  <a:pt x="50943" y="57074"/>
                </a:lnTo>
                <a:lnTo>
                  <a:pt x="51132" y="57169"/>
                </a:lnTo>
                <a:lnTo>
                  <a:pt x="48962" y="57452"/>
                </a:lnTo>
                <a:lnTo>
                  <a:pt x="48962" y="57357"/>
                </a:lnTo>
                <a:lnTo>
                  <a:pt x="48019" y="57452"/>
                </a:lnTo>
                <a:lnTo>
                  <a:pt x="47641" y="57452"/>
                </a:lnTo>
                <a:lnTo>
                  <a:pt x="46604" y="57546"/>
                </a:lnTo>
                <a:lnTo>
                  <a:pt x="44717" y="57546"/>
                </a:lnTo>
                <a:lnTo>
                  <a:pt x="44339" y="57452"/>
                </a:lnTo>
                <a:lnTo>
                  <a:pt x="45000" y="57263"/>
                </a:lnTo>
                <a:lnTo>
                  <a:pt x="40000" y="57829"/>
                </a:lnTo>
                <a:lnTo>
                  <a:pt x="38019" y="58206"/>
                </a:lnTo>
                <a:lnTo>
                  <a:pt x="37547" y="58018"/>
                </a:lnTo>
                <a:lnTo>
                  <a:pt x="37075" y="58018"/>
                </a:lnTo>
                <a:lnTo>
                  <a:pt x="36698" y="58112"/>
                </a:lnTo>
                <a:lnTo>
                  <a:pt x="36415" y="58301"/>
                </a:lnTo>
                <a:lnTo>
                  <a:pt x="36038" y="58301"/>
                </a:lnTo>
                <a:lnTo>
                  <a:pt x="36038" y="58395"/>
                </a:lnTo>
                <a:lnTo>
                  <a:pt x="36321" y="58395"/>
                </a:lnTo>
                <a:lnTo>
                  <a:pt x="36132" y="58678"/>
                </a:lnTo>
                <a:lnTo>
                  <a:pt x="37075" y="58678"/>
                </a:lnTo>
                <a:lnTo>
                  <a:pt x="37830" y="58584"/>
                </a:lnTo>
                <a:lnTo>
                  <a:pt x="38585" y="58489"/>
                </a:lnTo>
                <a:lnTo>
                  <a:pt x="39434" y="58489"/>
                </a:lnTo>
                <a:lnTo>
                  <a:pt x="38585" y="58867"/>
                </a:lnTo>
                <a:lnTo>
                  <a:pt x="37358" y="59244"/>
                </a:lnTo>
                <a:lnTo>
                  <a:pt x="36792" y="59339"/>
                </a:lnTo>
                <a:lnTo>
                  <a:pt x="36226" y="59339"/>
                </a:lnTo>
                <a:lnTo>
                  <a:pt x="35755" y="59244"/>
                </a:lnTo>
                <a:lnTo>
                  <a:pt x="35566" y="59056"/>
                </a:lnTo>
                <a:lnTo>
                  <a:pt x="35472" y="58867"/>
                </a:lnTo>
                <a:lnTo>
                  <a:pt x="36509" y="58772"/>
                </a:lnTo>
                <a:lnTo>
                  <a:pt x="35377" y="58678"/>
                </a:lnTo>
                <a:lnTo>
                  <a:pt x="34151" y="58772"/>
                </a:lnTo>
                <a:lnTo>
                  <a:pt x="34057" y="58772"/>
                </a:lnTo>
                <a:lnTo>
                  <a:pt x="33208" y="58961"/>
                </a:lnTo>
                <a:lnTo>
                  <a:pt x="32264" y="59056"/>
                </a:lnTo>
                <a:lnTo>
                  <a:pt x="32264" y="59056"/>
                </a:lnTo>
                <a:lnTo>
                  <a:pt x="33113" y="58867"/>
                </a:lnTo>
                <a:lnTo>
                  <a:pt x="31887" y="58489"/>
                </a:lnTo>
                <a:lnTo>
                  <a:pt x="31132" y="58395"/>
                </a:lnTo>
                <a:lnTo>
                  <a:pt x="31038" y="58301"/>
                </a:lnTo>
                <a:lnTo>
                  <a:pt x="31132" y="58301"/>
                </a:lnTo>
                <a:lnTo>
                  <a:pt x="31509" y="58206"/>
                </a:lnTo>
                <a:lnTo>
                  <a:pt x="30660" y="58206"/>
                </a:lnTo>
                <a:lnTo>
                  <a:pt x="30283" y="58301"/>
                </a:lnTo>
                <a:lnTo>
                  <a:pt x="29906" y="58489"/>
                </a:lnTo>
                <a:lnTo>
                  <a:pt x="29151" y="58678"/>
                </a:lnTo>
                <a:lnTo>
                  <a:pt x="29340" y="58584"/>
                </a:lnTo>
                <a:lnTo>
                  <a:pt x="29434" y="58395"/>
                </a:lnTo>
                <a:lnTo>
                  <a:pt x="29434" y="58395"/>
                </a:lnTo>
                <a:lnTo>
                  <a:pt x="28585" y="58489"/>
                </a:lnTo>
                <a:lnTo>
                  <a:pt x="28491" y="58584"/>
                </a:lnTo>
                <a:lnTo>
                  <a:pt x="28396" y="58678"/>
                </a:lnTo>
                <a:lnTo>
                  <a:pt x="27736" y="58867"/>
                </a:lnTo>
                <a:lnTo>
                  <a:pt x="25660" y="59150"/>
                </a:lnTo>
                <a:lnTo>
                  <a:pt x="22170" y="59622"/>
                </a:lnTo>
                <a:lnTo>
                  <a:pt x="22359" y="59527"/>
                </a:lnTo>
                <a:lnTo>
                  <a:pt x="22359" y="59433"/>
                </a:lnTo>
                <a:lnTo>
                  <a:pt x="22264" y="59433"/>
                </a:lnTo>
                <a:lnTo>
                  <a:pt x="22453" y="59244"/>
                </a:lnTo>
                <a:lnTo>
                  <a:pt x="22453" y="59056"/>
                </a:lnTo>
                <a:lnTo>
                  <a:pt x="21132" y="59339"/>
                </a:lnTo>
                <a:lnTo>
                  <a:pt x="19246" y="59716"/>
                </a:lnTo>
                <a:lnTo>
                  <a:pt x="18208" y="59810"/>
                </a:lnTo>
                <a:lnTo>
                  <a:pt x="17264" y="59905"/>
                </a:lnTo>
                <a:lnTo>
                  <a:pt x="16415" y="59905"/>
                </a:lnTo>
                <a:lnTo>
                  <a:pt x="15849" y="59810"/>
                </a:lnTo>
                <a:lnTo>
                  <a:pt x="14246" y="59810"/>
                </a:lnTo>
                <a:lnTo>
                  <a:pt x="11981" y="59999"/>
                </a:lnTo>
                <a:lnTo>
                  <a:pt x="11981" y="59999"/>
                </a:lnTo>
                <a:lnTo>
                  <a:pt x="12359" y="59905"/>
                </a:lnTo>
                <a:lnTo>
                  <a:pt x="12736" y="59716"/>
                </a:lnTo>
                <a:lnTo>
                  <a:pt x="11415" y="59905"/>
                </a:lnTo>
                <a:lnTo>
                  <a:pt x="10000" y="60093"/>
                </a:lnTo>
                <a:lnTo>
                  <a:pt x="7076" y="60188"/>
                </a:lnTo>
                <a:lnTo>
                  <a:pt x="4151" y="60376"/>
                </a:lnTo>
                <a:lnTo>
                  <a:pt x="2831" y="60471"/>
                </a:lnTo>
                <a:lnTo>
                  <a:pt x="1604" y="60659"/>
                </a:lnTo>
                <a:lnTo>
                  <a:pt x="1227" y="59244"/>
                </a:lnTo>
                <a:lnTo>
                  <a:pt x="1038" y="57735"/>
                </a:lnTo>
                <a:lnTo>
                  <a:pt x="850" y="56131"/>
                </a:lnTo>
                <a:lnTo>
                  <a:pt x="755" y="54433"/>
                </a:lnTo>
                <a:lnTo>
                  <a:pt x="755" y="52735"/>
                </a:lnTo>
                <a:lnTo>
                  <a:pt x="755" y="50942"/>
                </a:lnTo>
                <a:lnTo>
                  <a:pt x="1038" y="47263"/>
                </a:lnTo>
                <a:lnTo>
                  <a:pt x="1321" y="43678"/>
                </a:lnTo>
                <a:lnTo>
                  <a:pt x="1699" y="39999"/>
                </a:lnTo>
                <a:lnTo>
                  <a:pt x="2453" y="33301"/>
                </a:lnTo>
                <a:lnTo>
                  <a:pt x="2548" y="33962"/>
                </a:lnTo>
                <a:lnTo>
                  <a:pt x="2642" y="34622"/>
                </a:lnTo>
                <a:lnTo>
                  <a:pt x="2642" y="33018"/>
                </a:lnTo>
                <a:lnTo>
                  <a:pt x="2551" y="32287"/>
                </a:lnTo>
                <a:lnTo>
                  <a:pt x="2642" y="30000"/>
                </a:lnTo>
                <a:lnTo>
                  <a:pt x="2453" y="30377"/>
                </a:lnTo>
                <a:lnTo>
                  <a:pt x="2453" y="29245"/>
                </a:lnTo>
                <a:lnTo>
                  <a:pt x="2453" y="27830"/>
                </a:lnTo>
                <a:lnTo>
                  <a:pt x="2642" y="28301"/>
                </a:lnTo>
                <a:lnTo>
                  <a:pt x="2736" y="28018"/>
                </a:lnTo>
                <a:lnTo>
                  <a:pt x="2831" y="28018"/>
                </a:lnTo>
                <a:lnTo>
                  <a:pt x="2925" y="28207"/>
                </a:lnTo>
                <a:lnTo>
                  <a:pt x="3019" y="26415"/>
                </a:lnTo>
                <a:lnTo>
                  <a:pt x="3019" y="24811"/>
                </a:lnTo>
                <a:lnTo>
                  <a:pt x="3019" y="23113"/>
                </a:lnTo>
                <a:lnTo>
                  <a:pt x="3019" y="22170"/>
                </a:lnTo>
                <a:lnTo>
                  <a:pt x="3208" y="21320"/>
                </a:lnTo>
                <a:lnTo>
                  <a:pt x="3302" y="19528"/>
                </a:lnTo>
                <a:lnTo>
                  <a:pt x="3302" y="17641"/>
                </a:lnTo>
                <a:lnTo>
                  <a:pt x="3302" y="16887"/>
                </a:lnTo>
                <a:lnTo>
                  <a:pt x="3208" y="16321"/>
                </a:lnTo>
                <a:lnTo>
                  <a:pt x="3397" y="16415"/>
                </a:lnTo>
                <a:lnTo>
                  <a:pt x="3585" y="11981"/>
                </a:lnTo>
                <a:lnTo>
                  <a:pt x="3680" y="11415"/>
                </a:lnTo>
                <a:lnTo>
                  <a:pt x="3680" y="11698"/>
                </a:lnTo>
                <a:lnTo>
                  <a:pt x="3774" y="11132"/>
                </a:lnTo>
                <a:lnTo>
                  <a:pt x="3868" y="10660"/>
                </a:lnTo>
                <a:lnTo>
                  <a:pt x="3774" y="10094"/>
                </a:lnTo>
                <a:lnTo>
                  <a:pt x="3680" y="9623"/>
                </a:lnTo>
                <a:lnTo>
                  <a:pt x="3774" y="9434"/>
                </a:lnTo>
                <a:lnTo>
                  <a:pt x="3868" y="9245"/>
                </a:lnTo>
                <a:lnTo>
                  <a:pt x="4057" y="8491"/>
                </a:lnTo>
                <a:lnTo>
                  <a:pt x="4340" y="6321"/>
                </a:lnTo>
                <a:lnTo>
                  <a:pt x="4623" y="2264"/>
                </a:lnTo>
                <a:lnTo>
                  <a:pt x="3491" y="7170"/>
                </a:lnTo>
                <a:lnTo>
                  <a:pt x="2925" y="9906"/>
                </a:lnTo>
                <a:lnTo>
                  <a:pt x="2359" y="12736"/>
                </a:lnTo>
                <a:lnTo>
                  <a:pt x="1982" y="15377"/>
                </a:lnTo>
                <a:lnTo>
                  <a:pt x="1699" y="17830"/>
                </a:lnTo>
                <a:lnTo>
                  <a:pt x="1510" y="19905"/>
                </a:lnTo>
                <a:lnTo>
                  <a:pt x="1604" y="20754"/>
                </a:lnTo>
                <a:lnTo>
                  <a:pt x="1699" y="21509"/>
                </a:lnTo>
                <a:lnTo>
                  <a:pt x="1321" y="22453"/>
                </a:lnTo>
                <a:lnTo>
                  <a:pt x="1133" y="23585"/>
                </a:lnTo>
                <a:lnTo>
                  <a:pt x="1038" y="24905"/>
                </a:lnTo>
                <a:lnTo>
                  <a:pt x="1038" y="26226"/>
                </a:lnTo>
                <a:lnTo>
                  <a:pt x="1038" y="28962"/>
                </a:lnTo>
                <a:lnTo>
                  <a:pt x="1038" y="31415"/>
                </a:lnTo>
                <a:lnTo>
                  <a:pt x="661" y="40188"/>
                </a:lnTo>
                <a:lnTo>
                  <a:pt x="472" y="44999"/>
                </a:lnTo>
                <a:lnTo>
                  <a:pt x="378" y="49622"/>
                </a:lnTo>
                <a:lnTo>
                  <a:pt x="472" y="51603"/>
                </a:lnTo>
                <a:lnTo>
                  <a:pt x="378" y="53961"/>
                </a:lnTo>
                <a:lnTo>
                  <a:pt x="189" y="53301"/>
                </a:lnTo>
                <a:lnTo>
                  <a:pt x="95" y="52641"/>
                </a:lnTo>
                <a:lnTo>
                  <a:pt x="189" y="53867"/>
                </a:lnTo>
                <a:lnTo>
                  <a:pt x="189" y="55093"/>
                </a:lnTo>
                <a:lnTo>
                  <a:pt x="378" y="55188"/>
                </a:lnTo>
                <a:lnTo>
                  <a:pt x="284" y="56508"/>
                </a:lnTo>
                <a:lnTo>
                  <a:pt x="95" y="54905"/>
                </a:lnTo>
                <a:lnTo>
                  <a:pt x="1" y="58489"/>
                </a:lnTo>
                <a:lnTo>
                  <a:pt x="1" y="62357"/>
                </a:lnTo>
                <a:lnTo>
                  <a:pt x="6038" y="61886"/>
                </a:lnTo>
                <a:lnTo>
                  <a:pt x="8963" y="61697"/>
                </a:lnTo>
                <a:lnTo>
                  <a:pt x="11698" y="61603"/>
                </a:lnTo>
                <a:lnTo>
                  <a:pt x="11698" y="61414"/>
                </a:lnTo>
                <a:lnTo>
                  <a:pt x="11887" y="61225"/>
                </a:lnTo>
                <a:lnTo>
                  <a:pt x="12264" y="61225"/>
                </a:lnTo>
                <a:lnTo>
                  <a:pt x="12548" y="61320"/>
                </a:lnTo>
                <a:lnTo>
                  <a:pt x="12736" y="61414"/>
                </a:lnTo>
                <a:lnTo>
                  <a:pt x="12642" y="61320"/>
                </a:lnTo>
                <a:lnTo>
                  <a:pt x="13302" y="61508"/>
                </a:lnTo>
                <a:lnTo>
                  <a:pt x="13302" y="61508"/>
                </a:lnTo>
                <a:lnTo>
                  <a:pt x="12736" y="61414"/>
                </a:lnTo>
                <a:lnTo>
                  <a:pt x="13019" y="61508"/>
                </a:lnTo>
                <a:lnTo>
                  <a:pt x="12736" y="61603"/>
                </a:lnTo>
                <a:lnTo>
                  <a:pt x="12831" y="61697"/>
                </a:lnTo>
                <a:lnTo>
                  <a:pt x="14246" y="61508"/>
                </a:lnTo>
                <a:lnTo>
                  <a:pt x="13491" y="61508"/>
                </a:lnTo>
                <a:lnTo>
                  <a:pt x="14717" y="61225"/>
                </a:lnTo>
                <a:lnTo>
                  <a:pt x="16038" y="61131"/>
                </a:lnTo>
                <a:lnTo>
                  <a:pt x="18962" y="61131"/>
                </a:lnTo>
                <a:lnTo>
                  <a:pt x="19151" y="61225"/>
                </a:lnTo>
                <a:lnTo>
                  <a:pt x="19623" y="61320"/>
                </a:lnTo>
                <a:lnTo>
                  <a:pt x="21227" y="61320"/>
                </a:lnTo>
                <a:lnTo>
                  <a:pt x="23302" y="61225"/>
                </a:lnTo>
                <a:lnTo>
                  <a:pt x="24245" y="61131"/>
                </a:lnTo>
                <a:lnTo>
                  <a:pt x="25094" y="60942"/>
                </a:lnTo>
                <a:lnTo>
                  <a:pt x="28868" y="60848"/>
                </a:lnTo>
                <a:lnTo>
                  <a:pt x="32642" y="60659"/>
                </a:lnTo>
                <a:lnTo>
                  <a:pt x="36415" y="60376"/>
                </a:lnTo>
                <a:lnTo>
                  <a:pt x="40283" y="60093"/>
                </a:lnTo>
                <a:lnTo>
                  <a:pt x="47830" y="59339"/>
                </a:lnTo>
                <a:lnTo>
                  <a:pt x="55377" y="58678"/>
                </a:lnTo>
                <a:lnTo>
                  <a:pt x="61037" y="58678"/>
                </a:lnTo>
                <a:lnTo>
                  <a:pt x="62264" y="58584"/>
                </a:lnTo>
                <a:lnTo>
                  <a:pt x="63207" y="58395"/>
                </a:lnTo>
                <a:lnTo>
                  <a:pt x="63490" y="58206"/>
                </a:lnTo>
                <a:lnTo>
                  <a:pt x="63773" y="58018"/>
                </a:lnTo>
                <a:lnTo>
                  <a:pt x="63962" y="57735"/>
                </a:lnTo>
                <a:lnTo>
                  <a:pt x="64150" y="57357"/>
                </a:lnTo>
                <a:lnTo>
                  <a:pt x="64339" y="56225"/>
                </a:lnTo>
                <a:lnTo>
                  <a:pt x="64528" y="54716"/>
                </a:lnTo>
                <a:lnTo>
                  <a:pt x="64528" y="53018"/>
                </a:lnTo>
                <a:lnTo>
                  <a:pt x="64622" y="49810"/>
                </a:lnTo>
                <a:lnTo>
                  <a:pt x="64622" y="47546"/>
                </a:lnTo>
                <a:lnTo>
                  <a:pt x="64905" y="40848"/>
                </a:lnTo>
                <a:lnTo>
                  <a:pt x="64999" y="36320"/>
                </a:lnTo>
                <a:lnTo>
                  <a:pt x="65094" y="33301"/>
                </a:lnTo>
                <a:lnTo>
                  <a:pt x="65188" y="33396"/>
                </a:lnTo>
                <a:lnTo>
                  <a:pt x="65188" y="31603"/>
                </a:lnTo>
                <a:lnTo>
                  <a:pt x="65188" y="29811"/>
                </a:lnTo>
                <a:lnTo>
                  <a:pt x="65094" y="30660"/>
                </a:lnTo>
                <a:lnTo>
                  <a:pt x="64905" y="28301"/>
                </a:lnTo>
                <a:lnTo>
                  <a:pt x="64811" y="25849"/>
                </a:lnTo>
                <a:lnTo>
                  <a:pt x="64716" y="23302"/>
                </a:lnTo>
                <a:lnTo>
                  <a:pt x="64622" y="20849"/>
                </a:lnTo>
                <a:lnTo>
                  <a:pt x="64811" y="22075"/>
                </a:lnTo>
                <a:lnTo>
                  <a:pt x="64811" y="20754"/>
                </a:lnTo>
                <a:lnTo>
                  <a:pt x="64811" y="18962"/>
                </a:lnTo>
                <a:lnTo>
                  <a:pt x="64811" y="18868"/>
                </a:lnTo>
                <a:lnTo>
                  <a:pt x="64716" y="17358"/>
                </a:lnTo>
                <a:lnTo>
                  <a:pt x="64811" y="18113"/>
                </a:lnTo>
                <a:lnTo>
                  <a:pt x="64999" y="16981"/>
                </a:lnTo>
                <a:lnTo>
                  <a:pt x="64905" y="15755"/>
                </a:lnTo>
                <a:lnTo>
                  <a:pt x="64811" y="14528"/>
                </a:lnTo>
                <a:lnTo>
                  <a:pt x="64716" y="13396"/>
                </a:lnTo>
                <a:lnTo>
                  <a:pt x="64622" y="13679"/>
                </a:lnTo>
                <a:lnTo>
                  <a:pt x="64551" y="13679"/>
                </a:lnTo>
                <a:lnTo>
                  <a:pt x="64622" y="13962"/>
                </a:lnTo>
                <a:lnTo>
                  <a:pt x="64716" y="15000"/>
                </a:lnTo>
                <a:lnTo>
                  <a:pt x="64528" y="14623"/>
                </a:lnTo>
                <a:lnTo>
                  <a:pt x="64528" y="15094"/>
                </a:lnTo>
                <a:lnTo>
                  <a:pt x="64339" y="12736"/>
                </a:lnTo>
                <a:lnTo>
                  <a:pt x="64150" y="11698"/>
                </a:lnTo>
                <a:lnTo>
                  <a:pt x="64056" y="11604"/>
                </a:lnTo>
                <a:lnTo>
                  <a:pt x="64056" y="11226"/>
                </a:lnTo>
                <a:lnTo>
                  <a:pt x="64245" y="10566"/>
                </a:lnTo>
                <a:lnTo>
                  <a:pt x="64245" y="9811"/>
                </a:lnTo>
                <a:lnTo>
                  <a:pt x="64245" y="9560"/>
                </a:lnTo>
                <a:lnTo>
                  <a:pt x="64433" y="10189"/>
                </a:lnTo>
                <a:lnTo>
                  <a:pt x="64622" y="11604"/>
                </a:lnTo>
                <a:lnTo>
                  <a:pt x="64811" y="13019"/>
                </a:lnTo>
                <a:lnTo>
                  <a:pt x="64905" y="14151"/>
                </a:lnTo>
                <a:lnTo>
                  <a:pt x="64905" y="12830"/>
                </a:lnTo>
                <a:lnTo>
                  <a:pt x="64811" y="11698"/>
                </a:lnTo>
                <a:lnTo>
                  <a:pt x="64528" y="9340"/>
                </a:lnTo>
                <a:lnTo>
                  <a:pt x="64433" y="9528"/>
                </a:lnTo>
                <a:lnTo>
                  <a:pt x="64433" y="9340"/>
                </a:lnTo>
                <a:lnTo>
                  <a:pt x="64245" y="8585"/>
                </a:lnTo>
                <a:lnTo>
                  <a:pt x="64150" y="7264"/>
                </a:lnTo>
                <a:lnTo>
                  <a:pt x="64056" y="9434"/>
                </a:lnTo>
                <a:lnTo>
                  <a:pt x="63773" y="8868"/>
                </a:lnTo>
                <a:lnTo>
                  <a:pt x="63679" y="7925"/>
                </a:lnTo>
                <a:lnTo>
                  <a:pt x="63584" y="6792"/>
                </a:lnTo>
                <a:lnTo>
                  <a:pt x="63490" y="5566"/>
                </a:lnTo>
                <a:lnTo>
                  <a:pt x="63490" y="1227"/>
                </a:lnTo>
                <a:lnTo>
                  <a:pt x="63490" y="661"/>
                </a:lnTo>
                <a:lnTo>
                  <a:pt x="63396" y="566"/>
                </a:lnTo>
                <a:lnTo>
                  <a:pt x="63207" y="378"/>
                </a:lnTo>
                <a:lnTo>
                  <a:pt x="62641" y="189"/>
                </a:lnTo>
                <a:lnTo>
                  <a:pt x="61792" y="95"/>
                </a:lnTo>
                <a:lnTo>
                  <a:pt x="60849" y="0"/>
                </a:lnTo>
                <a:close/>
              </a:path>
            </a:pathLst>
          </a:custGeom>
          <a:solidFill>
            <a:schemeClr val="accent5">
              <a:lumMod val="40000"/>
              <a:lumOff val="60000"/>
            </a:schemeClr>
          </a:solidFill>
          <a:ln>
            <a:noFill/>
          </a:ln>
        </p:spPr>
        <p:txBody>
          <a:bodyPr spcFirstLastPara="1" wrap="square" lIns="121900" tIns="121900" rIns="121900" bIns="121900" anchor="ctr" anchorCtr="0">
            <a:noAutofit/>
          </a:bodyPr>
          <a:lstStyle/>
          <a:p>
            <a:endParaRPr sz="2400"/>
          </a:p>
        </p:txBody>
      </p:sp>
      <p:sp>
        <p:nvSpPr>
          <p:cNvPr id="7" name="Google Shape;55;p11"/>
          <p:cNvSpPr/>
          <p:nvPr/>
        </p:nvSpPr>
        <p:spPr>
          <a:xfrm>
            <a:off x="1332259" y="2265150"/>
            <a:ext cx="3291460" cy="744963"/>
          </a:xfrm>
          <a:custGeom>
            <a:avLst/>
            <a:gdLst/>
            <a:ahLst/>
            <a:cxnLst/>
            <a:rect l="l" t="t" r="r" b="b"/>
            <a:pathLst>
              <a:path w="65189" h="62358" extrusionOk="0">
                <a:moveTo>
                  <a:pt x="40283" y="1525"/>
                </a:moveTo>
                <a:lnTo>
                  <a:pt x="40000" y="1541"/>
                </a:lnTo>
                <a:lnTo>
                  <a:pt x="40000" y="1541"/>
                </a:lnTo>
                <a:lnTo>
                  <a:pt x="39811" y="1604"/>
                </a:lnTo>
                <a:lnTo>
                  <a:pt x="40283" y="1525"/>
                </a:lnTo>
                <a:close/>
                <a:moveTo>
                  <a:pt x="22547" y="1793"/>
                </a:moveTo>
                <a:lnTo>
                  <a:pt x="22359" y="1887"/>
                </a:lnTo>
                <a:lnTo>
                  <a:pt x="21981" y="2359"/>
                </a:lnTo>
                <a:lnTo>
                  <a:pt x="24057" y="1981"/>
                </a:lnTo>
                <a:lnTo>
                  <a:pt x="23208" y="2076"/>
                </a:lnTo>
                <a:lnTo>
                  <a:pt x="22925" y="1981"/>
                </a:lnTo>
                <a:lnTo>
                  <a:pt x="22642" y="1887"/>
                </a:lnTo>
                <a:lnTo>
                  <a:pt x="22642" y="1793"/>
                </a:lnTo>
                <a:close/>
                <a:moveTo>
                  <a:pt x="64528" y="13585"/>
                </a:moveTo>
                <a:lnTo>
                  <a:pt x="64528" y="13679"/>
                </a:lnTo>
                <a:lnTo>
                  <a:pt x="64551" y="13679"/>
                </a:lnTo>
                <a:lnTo>
                  <a:pt x="64528" y="13585"/>
                </a:lnTo>
                <a:close/>
                <a:moveTo>
                  <a:pt x="33868" y="58678"/>
                </a:moveTo>
                <a:lnTo>
                  <a:pt x="34057" y="58772"/>
                </a:lnTo>
                <a:lnTo>
                  <a:pt x="34057" y="58772"/>
                </a:lnTo>
                <a:lnTo>
                  <a:pt x="33962" y="58678"/>
                </a:lnTo>
                <a:close/>
                <a:moveTo>
                  <a:pt x="30849" y="58678"/>
                </a:moveTo>
                <a:lnTo>
                  <a:pt x="30943" y="58772"/>
                </a:lnTo>
                <a:lnTo>
                  <a:pt x="30283" y="58867"/>
                </a:lnTo>
                <a:lnTo>
                  <a:pt x="30472" y="58772"/>
                </a:lnTo>
                <a:lnTo>
                  <a:pt x="30849" y="58678"/>
                </a:lnTo>
                <a:close/>
                <a:moveTo>
                  <a:pt x="32264" y="59056"/>
                </a:moveTo>
                <a:lnTo>
                  <a:pt x="33113" y="59244"/>
                </a:lnTo>
                <a:lnTo>
                  <a:pt x="31698" y="59339"/>
                </a:lnTo>
                <a:lnTo>
                  <a:pt x="31415" y="59339"/>
                </a:lnTo>
                <a:lnTo>
                  <a:pt x="32264" y="59056"/>
                </a:lnTo>
                <a:close/>
                <a:moveTo>
                  <a:pt x="60849" y="0"/>
                </a:moveTo>
                <a:lnTo>
                  <a:pt x="58679" y="95"/>
                </a:lnTo>
                <a:lnTo>
                  <a:pt x="56792" y="189"/>
                </a:lnTo>
                <a:lnTo>
                  <a:pt x="58584" y="378"/>
                </a:lnTo>
                <a:lnTo>
                  <a:pt x="58301" y="189"/>
                </a:lnTo>
                <a:lnTo>
                  <a:pt x="59151" y="378"/>
                </a:lnTo>
                <a:lnTo>
                  <a:pt x="58679" y="472"/>
                </a:lnTo>
                <a:lnTo>
                  <a:pt x="58018" y="472"/>
                </a:lnTo>
                <a:lnTo>
                  <a:pt x="56792" y="283"/>
                </a:lnTo>
                <a:lnTo>
                  <a:pt x="55943" y="283"/>
                </a:lnTo>
                <a:lnTo>
                  <a:pt x="54528" y="378"/>
                </a:lnTo>
                <a:lnTo>
                  <a:pt x="50660" y="378"/>
                </a:lnTo>
                <a:lnTo>
                  <a:pt x="48585" y="472"/>
                </a:lnTo>
                <a:lnTo>
                  <a:pt x="46226" y="472"/>
                </a:lnTo>
                <a:lnTo>
                  <a:pt x="43868" y="283"/>
                </a:lnTo>
                <a:lnTo>
                  <a:pt x="44056" y="472"/>
                </a:lnTo>
                <a:lnTo>
                  <a:pt x="44339" y="472"/>
                </a:lnTo>
                <a:lnTo>
                  <a:pt x="43396" y="661"/>
                </a:lnTo>
                <a:lnTo>
                  <a:pt x="42170" y="849"/>
                </a:lnTo>
                <a:lnTo>
                  <a:pt x="40849" y="755"/>
                </a:lnTo>
                <a:lnTo>
                  <a:pt x="40377" y="661"/>
                </a:lnTo>
                <a:lnTo>
                  <a:pt x="39906" y="566"/>
                </a:lnTo>
                <a:lnTo>
                  <a:pt x="39717" y="566"/>
                </a:lnTo>
                <a:lnTo>
                  <a:pt x="38207" y="661"/>
                </a:lnTo>
                <a:lnTo>
                  <a:pt x="36509" y="944"/>
                </a:lnTo>
                <a:lnTo>
                  <a:pt x="34906" y="1132"/>
                </a:lnTo>
                <a:lnTo>
                  <a:pt x="33585" y="1132"/>
                </a:lnTo>
                <a:lnTo>
                  <a:pt x="33962" y="1038"/>
                </a:lnTo>
                <a:lnTo>
                  <a:pt x="33774" y="944"/>
                </a:lnTo>
                <a:lnTo>
                  <a:pt x="33396" y="944"/>
                </a:lnTo>
                <a:lnTo>
                  <a:pt x="32453" y="1038"/>
                </a:lnTo>
                <a:lnTo>
                  <a:pt x="30283" y="1321"/>
                </a:lnTo>
                <a:lnTo>
                  <a:pt x="30472" y="1415"/>
                </a:lnTo>
                <a:lnTo>
                  <a:pt x="30566" y="1510"/>
                </a:lnTo>
                <a:lnTo>
                  <a:pt x="29151" y="1604"/>
                </a:lnTo>
                <a:lnTo>
                  <a:pt x="29057" y="1698"/>
                </a:lnTo>
                <a:lnTo>
                  <a:pt x="29717" y="1698"/>
                </a:lnTo>
                <a:lnTo>
                  <a:pt x="28208" y="1793"/>
                </a:lnTo>
                <a:lnTo>
                  <a:pt x="27547" y="1793"/>
                </a:lnTo>
                <a:lnTo>
                  <a:pt x="27642" y="1698"/>
                </a:lnTo>
                <a:lnTo>
                  <a:pt x="28585" y="1510"/>
                </a:lnTo>
                <a:lnTo>
                  <a:pt x="27736" y="1604"/>
                </a:lnTo>
                <a:lnTo>
                  <a:pt x="26887" y="1698"/>
                </a:lnTo>
                <a:lnTo>
                  <a:pt x="26038" y="1698"/>
                </a:lnTo>
                <a:lnTo>
                  <a:pt x="25189" y="1793"/>
                </a:lnTo>
                <a:lnTo>
                  <a:pt x="25189" y="1793"/>
                </a:lnTo>
                <a:lnTo>
                  <a:pt x="25755" y="1698"/>
                </a:lnTo>
                <a:lnTo>
                  <a:pt x="24906" y="1793"/>
                </a:lnTo>
                <a:lnTo>
                  <a:pt x="24057" y="1981"/>
                </a:lnTo>
                <a:lnTo>
                  <a:pt x="25094" y="1887"/>
                </a:lnTo>
                <a:lnTo>
                  <a:pt x="26132" y="1981"/>
                </a:lnTo>
                <a:lnTo>
                  <a:pt x="24906" y="2264"/>
                </a:lnTo>
                <a:lnTo>
                  <a:pt x="23585" y="2359"/>
                </a:lnTo>
                <a:lnTo>
                  <a:pt x="23585" y="2453"/>
                </a:lnTo>
                <a:lnTo>
                  <a:pt x="23585" y="2547"/>
                </a:lnTo>
                <a:lnTo>
                  <a:pt x="25566" y="2359"/>
                </a:lnTo>
                <a:lnTo>
                  <a:pt x="27547" y="2264"/>
                </a:lnTo>
                <a:lnTo>
                  <a:pt x="29434" y="1981"/>
                </a:lnTo>
                <a:lnTo>
                  <a:pt x="30377" y="1793"/>
                </a:lnTo>
                <a:lnTo>
                  <a:pt x="31321" y="1604"/>
                </a:lnTo>
                <a:lnTo>
                  <a:pt x="30472" y="1887"/>
                </a:lnTo>
                <a:lnTo>
                  <a:pt x="30660" y="1981"/>
                </a:lnTo>
                <a:lnTo>
                  <a:pt x="31038" y="2076"/>
                </a:lnTo>
                <a:lnTo>
                  <a:pt x="31981" y="2170"/>
                </a:lnTo>
                <a:lnTo>
                  <a:pt x="33302" y="2170"/>
                </a:lnTo>
                <a:lnTo>
                  <a:pt x="34717" y="2076"/>
                </a:lnTo>
                <a:lnTo>
                  <a:pt x="37075" y="1887"/>
                </a:lnTo>
                <a:lnTo>
                  <a:pt x="37830" y="1793"/>
                </a:lnTo>
                <a:lnTo>
                  <a:pt x="37924" y="1698"/>
                </a:lnTo>
                <a:lnTo>
                  <a:pt x="38868" y="1604"/>
                </a:lnTo>
                <a:lnTo>
                  <a:pt x="38962" y="1510"/>
                </a:lnTo>
                <a:lnTo>
                  <a:pt x="38868" y="1510"/>
                </a:lnTo>
                <a:lnTo>
                  <a:pt x="38113" y="1415"/>
                </a:lnTo>
                <a:lnTo>
                  <a:pt x="40000" y="1510"/>
                </a:lnTo>
                <a:lnTo>
                  <a:pt x="38868" y="1604"/>
                </a:lnTo>
                <a:lnTo>
                  <a:pt x="40000" y="1541"/>
                </a:lnTo>
                <a:lnTo>
                  <a:pt x="40000" y="1541"/>
                </a:lnTo>
                <a:lnTo>
                  <a:pt x="40094" y="1510"/>
                </a:lnTo>
                <a:lnTo>
                  <a:pt x="40377" y="1510"/>
                </a:lnTo>
                <a:lnTo>
                  <a:pt x="40283" y="1525"/>
                </a:lnTo>
                <a:lnTo>
                  <a:pt x="40283" y="1525"/>
                </a:lnTo>
                <a:lnTo>
                  <a:pt x="40566" y="1510"/>
                </a:lnTo>
                <a:lnTo>
                  <a:pt x="41509" y="1604"/>
                </a:lnTo>
                <a:lnTo>
                  <a:pt x="44151" y="1415"/>
                </a:lnTo>
                <a:lnTo>
                  <a:pt x="45000" y="1321"/>
                </a:lnTo>
                <a:lnTo>
                  <a:pt x="44434" y="1321"/>
                </a:lnTo>
                <a:lnTo>
                  <a:pt x="45188" y="1132"/>
                </a:lnTo>
                <a:lnTo>
                  <a:pt x="45660" y="1227"/>
                </a:lnTo>
                <a:lnTo>
                  <a:pt x="45755" y="1227"/>
                </a:lnTo>
                <a:lnTo>
                  <a:pt x="45755" y="1321"/>
                </a:lnTo>
                <a:lnTo>
                  <a:pt x="45377" y="1321"/>
                </a:lnTo>
                <a:lnTo>
                  <a:pt x="46038" y="1415"/>
                </a:lnTo>
                <a:lnTo>
                  <a:pt x="46792" y="1321"/>
                </a:lnTo>
                <a:lnTo>
                  <a:pt x="46792" y="1227"/>
                </a:lnTo>
                <a:lnTo>
                  <a:pt x="46981" y="1321"/>
                </a:lnTo>
                <a:lnTo>
                  <a:pt x="47547" y="1321"/>
                </a:lnTo>
                <a:lnTo>
                  <a:pt x="47358" y="1510"/>
                </a:lnTo>
                <a:lnTo>
                  <a:pt x="46981" y="1510"/>
                </a:lnTo>
                <a:lnTo>
                  <a:pt x="46792" y="1415"/>
                </a:lnTo>
                <a:lnTo>
                  <a:pt x="43868" y="1698"/>
                </a:lnTo>
                <a:lnTo>
                  <a:pt x="45566" y="1698"/>
                </a:lnTo>
                <a:lnTo>
                  <a:pt x="47264" y="1604"/>
                </a:lnTo>
                <a:lnTo>
                  <a:pt x="50566" y="1321"/>
                </a:lnTo>
                <a:lnTo>
                  <a:pt x="52169" y="1227"/>
                </a:lnTo>
                <a:lnTo>
                  <a:pt x="55471" y="1227"/>
                </a:lnTo>
                <a:lnTo>
                  <a:pt x="57075" y="1415"/>
                </a:lnTo>
                <a:lnTo>
                  <a:pt x="56603" y="1321"/>
                </a:lnTo>
                <a:lnTo>
                  <a:pt x="56509" y="1227"/>
                </a:lnTo>
                <a:lnTo>
                  <a:pt x="57264" y="1132"/>
                </a:lnTo>
                <a:lnTo>
                  <a:pt x="58396" y="1227"/>
                </a:lnTo>
                <a:lnTo>
                  <a:pt x="58773" y="1227"/>
                </a:lnTo>
                <a:lnTo>
                  <a:pt x="58962" y="1321"/>
                </a:lnTo>
                <a:lnTo>
                  <a:pt x="59905" y="1321"/>
                </a:lnTo>
                <a:lnTo>
                  <a:pt x="61037" y="1510"/>
                </a:lnTo>
                <a:lnTo>
                  <a:pt x="61603" y="1698"/>
                </a:lnTo>
                <a:lnTo>
                  <a:pt x="62075" y="1887"/>
                </a:lnTo>
                <a:lnTo>
                  <a:pt x="62452" y="2076"/>
                </a:lnTo>
                <a:lnTo>
                  <a:pt x="62547" y="2359"/>
                </a:lnTo>
                <a:lnTo>
                  <a:pt x="62641" y="4528"/>
                </a:lnTo>
                <a:lnTo>
                  <a:pt x="62641" y="8113"/>
                </a:lnTo>
                <a:lnTo>
                  <a:pt x="62547" y="17547"/>
                </a:lnTo>
                <a:lnTo>
                  <a:pt x="62547" y="22547"/>
                </a:lnTo>
                <a:lnTo>
                  <a:pt x="62641" y="27075"/>
                </a:lnTo>
                <a:lnTo>
                  <a:pt x="62830" y="30849"/>
                </a:lnTo>
                <a:lnTo>
                  <a:pt x="62924" y="32169"/>
                </a:lnTo>
                <a:lnTo>
                  <a:pt x="63113" y="33207"/>
                </a:lnTo>
                <a:lnTo>
                  <a:pt x="63113" y="34528"/>
                </a:lnTo>
                <a:lnTo>
                  <a:pt x="63207" y="35943"/>
                </a:lnTo>
                <a:lnTo>
                  <a:pt x="63207" y="36886"/>
                </a:lnTo>
                <a:lnTo>
                  <a:pt x="63113" y="38396"/>
                </a:lnTo>
                <a:lnTo>
                  <a:pt x="62830" y="42358"/>
                </a:lnTo>
                <a:lnTo>
                  <a:pt x="62547" y="46509"/>
                </a:lnTo>
                <a:lnTo>
                  <a:pt x="62452" y="48207"/>
                </a:lnTo>
                <a:lnTo>
                  <a:pt x="62547" y="49527"/>
                </a:lnTo>
                <a:lnTo>
                  <a:pt x="62547" y="51131"/>
                </a:lnTo>
                <a:lnTo>
                  <a:pt x="62547" y="52735"/>
                </a:lnTo>
                <a:lnTo>
                  <a:pt x="62358" y="53584"/>
                </a:lnTo>
                <a:lnTo>
                  <a:pt x="62264" y="54339"/>
                </a:lnTo>
                <a:lnTo>
                  <a:pt x="61981" y="55093"/>
                </a:lnTo>
                <a:lnTo>
                  <a:pt x="61603" y="55754"/>
                </a:lnTo>
                <a:lnTo>
                  <a:pt x="61792" y="55754"/>
                </a:lnTo>
                <a:lnTo>
                  <a:pt x="61886" y="55565"/>
                </a:lnTo>
                <a:lnTo>
                  <a:pt x="62169" y="55376"/>
                </a:lnTo>
                <a:lnTo>
                  <a:pt x="62264" y="55565"/>
                </a:lnTo>
                <a:lnTo>
                  <a:pt x="62169" y="55754"/>
                </a:lnTo>
                <a:lnTo>
                  <a:pt x="61981" y="56225"/>
                </a:lnTo>
                <a:lnTo>
                  <a:pt x="61792" y="56037"/>
                </a:lnTo>
                <a:lnTo>
                  <a:pt x="61509" y="55754"/>
                </a:lnTo>
                <a:lnTo>
                  <a:pt x="61603" y="55942"/>
                </a:lnTo>
                <a:lnTo>
                  <a:pt x="61509" y="55942"/>
                </a:lnTo>
                <a:lnTo>
                  <a:pt x="61603" y="56037"/>
                </a:lnTo>
                <a:lnTo>
                  <a:pt x="60094" y="56320"/>
                </a:lnTo>
                <a:lnTo>
                  <a:pt x="58773" y="56414"/>
                </a:lnTo>
                <a:lnTo>
                  <a:pt x="57547" y="56508"/>
                </a:lnTo>
                <a:lnTo>
                  <a:pt x="56415" y="56508"/>
                </a:lnTo>
                <a:lnTo>
                  <a:pt x="56698" y="56320"/>
                </a:lnTo>
                <a:lnTo>
                  <a:pt x="56698" y="56320"/>
                </a:lnTo>
                <a:lnTo>
                  <a:pt x="56037" y="56508"/>
                </a:lnTo>
                <a:lnTo>
                  <a:pt x="54811" y="56886"/>
                </a:lnTo>
                <a:lnTo>
                  <a:pt x="53679" y="57074"/>
                </a:lnTo>
                <a:lnTo>
                  <a:pt x="53868" y="56791"/>
                </a:lnTo>
                <a:lnTo>
                  <a:pt x="54245" y="56697"/>
                </a:lnTo>
                <a:lnTo>
                  <a:pt x="53019" y="56886"/>
                </a:lnTo>
                <a:lnTo>
                  <a:pt x="51698" y="56980"/>
                </a:lnTo>
                <a:lnTo>
                  <a:pt x="50943" y="57074"/>
                </a:lnTo>
                <a:lnTo>
                  <a:pt x="51132" y="57169"/>
                </a:lnTo>
                <a:lnTo>
                  <a:pt x="48962" y="57452"/>
                </a:lnTo>
                <a:lnTo>
                  <a:pt x="48962" y="57357"/>
                </a:lnTo>
                <a:lnTo>
                  <a:pt x="48019" y="57452"/>
                </a:lnTo>
                <a:lnTo>
                  <a:pt x="47641" y="57452"/>
                </a:lnTo>
                <a:lnTo>
                  <a:pt x="46604" y="57546"/>
                </a:lnTo>
                <a:lnTo>
                  <a:pt x="44717" y="57546"/>
                </a:lnTo>
                <a:lnTo>
                  <a:pt x="44339" y="57452"/>
                </a:lnTo>
                <a:lnTo>
                  <a:pt x="45000" y="57263"/>
                </a:lnTo>
                <a:lnTo>
                  <a:pt x="40000" y="57829"/>
                </a:lnTo>
                <a:lnTo>
                  <a:pt x="38019" y="58206"/>
                </a:lnTo>
                <a:lnTo>
                  <a:pt x="37547" y="58018"/>
                </a:lnTo>
                <a:lnTo>
                  <a:pt x="37075" y="58018"/>
                </a:lnTo>
                <a:lnTo>
                  <a:pt x="36698" y="58112"/>
                </a:lnTo>
                <a:lnTo>
                  <a:pt x="36415" y="58301"/>
                </a:lnTo>
                <a:lnTo>
                  <a:pt x="36038" y="58301"/>
                </a:lnTo>
                <a:lnTo>
                  <a:pt x="36038" y="58395"/>
                </a:lnTo>
                <a:lnTo>
                  <a:pt x="36321" y="58395"/>
                </a:lnTo>
                <a:lnTo>
                  <a:pt x="36132" y="58678"/>
                </a:lnTo>
                <a:lnTo>
                  <a:pt x="37075" y="58678"/>
                </a:lnTo>
                <a:lnTo>
                  <a:pt x="37830" y="58584"/>
                </a:lnTo>
                <a:lnTo>
                  <a:pt x="38585" y="58489"/>
                </a:lnTo>
                <a:lnTo>
                  <a:pt x="39434" y="58489"/>
                </a:lnTo>
                <a:lnTo>
                  <a:pt x="38585" y="58867"/>
                </a:lnTo>
                <a:lnTo>
                  <a:pt x="37358" y="59244"/>
                </a:lnTo>
                <a:lnTo>
                  <a:pt x="36792" y="59339"/>
                </a:lnTo>
                <a:lnTo>
                  <a:pt x="36226" y="59339"/>
                </a:lnTo>
                <a:lnTo>
                  <a:pt x="35755" y="59244"/>
                </a:lnTo>
                <a:lnTo>
                  <a:pt x="35566" y="59056"/>
                </a:lnTo>
                <a:lnTo>
                  <a:pt x="35472" y="58867"/>
                </a:lnTo>
                <a:lnTo>
                  <a:pt x="36509" y="58772"/>
                </a:lnTo>
                <a:lnTo>
                  <a:pt x="35377" y="58678"/>
                </a:lnTo>
                <a:lnTo>
                  <a:pt x="34151" y="58772"/>
                </a:lnTo>
                <a:lnTo>
                  <a:pt x="34057" y="58772"/>
                </a:lnTo>
                <a:lnTo>
                  <a:pt x="33208" y="58961"/>
                </a:lnTo>
                <a:lnTo>
                  <a:pt x="32264" y="59056"/>
                </a:lnTo>
                <a:lnTo>
                  <a:pt x="32264" y="59056"/>
                </a:lnTo>
                <a:lnTo>
                  <a:pt x="33113" y="58867"/>
                </a:lnTo>
                <a:lnTo>
                  <a:pt x="31887" y="58489"/>
                </a:lnTo>
                <a:lnTo>
                  <a:pt x="31132" y="58395"/>
                </a:lnTo>
                <a:lnTo>
                  <a:pt x="31038" y="58301"/>
                </a:lnTo>
                <a:lnTo>
                  <a:pt x="31132" y="58301"/>
                </a:lnTo>
                <a:lnTo>
                  <a:pt x="31509" y="58206"/>
                </a:lnTo>
                <a:lnTo>
                  <a:pt x="30660" y="58206"/>
                </a:lnTo>
                <a:lnTo>
                  <a:pt x="30283" y="58301"/>
                </a:lnTo>
                <a:lnTo>
                  <a:pt x="29906" y="58489"/>
                </a:lnTo>
                <a:lnTo>
                  <a:pt x="29151" y="58678"/>
                </a:lnTo>
                <a:lnTo>
                  <a:pt x="29340" y="58584"/>
                </a:lnTo>
                <a:lnTo>
                  <a:pt x="29434" y="58395"/>
                </a:lnTo>
                <a:lnTo>
                  <a:pt x="29434" y="58395"/>
                </a:lnTo>
                <a:lnTo>
                  <a:pt x="28585" y="58489"/>
                </a:lnTo>
                <a:lnTo>
                  <a:pt x="28491" y="58584"/>
                </a:lnTo>
                <a:lnTo>
                  <a:pt x="28396" y="58678"/>
                </a:lnTo>
                <a:lnTo>
                  <a:pt x="27736" y="58867"/>
                </a:lnTo>
                <a:lnTo>
                  <a:pt x="25660" y="59150"/>
                </a:lnTo>
                <a:lnTo>
                  <a:pt x="22170" y="59622"/>
                </a:lnTo>
                <a:lnTo>
                  <a:pt x="22359" y="59527"/>
                </a:lnTo>
                <a:lnTo>
                  <a:pt x="22359" y="59433"/>
                </a:lnTo>
                <a:lnTo>
                  <a:pt x="22264" y="59433"/>
                </a:lnTo>
                <a:lnTo>
                  <a:pt x="22453" y="59244"/>
                </a:lnTo>
                <a:lnTo>
                  <a:pt x="22453" y="59056"/>
                </a:lnTo>
                <a:lnTo>
                  <a:pt x="21132" y="59339"/>
                </a:lnTo>
                <a:lnTo>
                  <a:pt x="19246" y="59716"/>
                </a:lnTo>
                <a:lnTo>
                  <a:pt x="18208" y="59810"/>
                </a:lnTo>
                <a:lnTo>
                  <a:pt x="17264" y="59905"/>
                </a:lnTo>
                <a:lnTo>
                  <a:pt x="16415" y="59905"/>
                </a:lnTo>
                <a:lnTo>
                  <a:pt x="15849" y="59810"/>
                </a:lnTo>
                <a:lnTo>
                  <a:pt x="14246" y="59810"/>
                </a:lnTo>
                <a:lnTo>
                  <a:pt x="11981" y="59999"/>
                </a:lnTo>
                <a:lnTo>
                  <a:pt x="11981" y="59999"/>
                </a:lnTo>
                <a:lnTo>
                  <a:pt x="12359" y="59905"/>
                </a:lnTo>
                <a:lnTo>
                  <a:pt x="12736" y="59716"/>
                </a:lnTo>
                <a:lnTo>
                  <a:pt x="11415" y="59905"/>
                </a:lnTo>
                <a:lnTo>
                  <a:pt x="10000" y="60093"/>
                </a:lnTo>
                <a:lnTo>
                  <a:pt x="7076" y="60188"/>
                </a:lnTo>
                <a:lnTo>
                  <a:pt x="4151" y="60376"/>
                </a:lnTo>
                <a:lnTo>
                  <a:pt x="2831" y="60471"/>
                </a:lnTo>
                <a:lnTo>
                  <a:pt x="1604" y="60659"/>
                </a:lnTo>
                <a:lnTo>
                  <a:pt x="1227" y="59244"/>
                </a:lnTo>
                <a:lnTo>
                  <a:pt x="1038" y="57735"/>
                </a:lnTo>
                <a:lnTo>
                  <a:pt x="850" y="56131"/>
                </a:lnTo>
                <a:lnTo>
                  <a:pt x="755" y="54433"/>
                </a:lnTo>
                <a:lnTo>
                  <a:pt x="755" y="52735"/>
                </a:lnTo>
                <a:lnTo>
                  <a:pt x="755" y="50942"/>
                </a:lnTo>
                <a:lnTo>
                  <a:pt x="1038" y="47263"/>
                </a:lnTo>
                <a:lnTo>
                  <a:pt x="1321" y="43678"/>
                </a:lnTo>
                <a:lnTo>
                  <a:pt x="1699" y="39999"/>
                </a:lnTo>
                <a:lnTo>
                  <a:pt x="2453" y="33301"/>
                </a:lnTo>
                <a:lnTo>
                  <a:pt x="2548" y="33962"/>
                </a:lnTo>
                <a:lnTo>
                  <a:pt x="2642" y="34622"/>
                </a:lnTo>
                <a:lnTo>
                  <a:pt x="2642" y="33018"/>
                </a:lnTo>
                <a:lnTo>
                  <a:pt x="2551" y="32287"/>
                </a:lnTo>
                <a:lnTo>
                  <a:pt x="2642" y="30000"/>
                </a:lnTo>
                <a:lnTo>
                  <a:pt x="2453" y="30377"/>
                </a:lnTo>
                <a:lnTo>
                  <a:pt x="2453" y="29245"/>
                </a:lnTo>
                <a:lnTo>
                  <a:pt x="2453" y="27830"/>
                </a:lnTo>
                <a:lnTo>
                  <a:pt x="2642" y="28301"/>
                </a:lnTo>
                <a:lnTo>
                  <a:pt x="2736" y="28018"/>
                </a:lnTo>
                <a:lnTo>
                  <a:pt x="2831" y="28018"/>
                </a:lnTo>
                <a:lnTo>
                  <a:pt x="2925" y="28207"/>
                </a:lnTo>
                <a:lnTo>
                  <a:pt x="3019" y="26415"/>
                </a:lnTo>
                <a:lnTo>
                  <a:pt x="3019" y="24811"/>
                </a:lnTo>
                <a:lnTo>
                  <a:pt x="3019" y="23113"/>
                </a:lnTo>
                <a:lnTo>
                  <a:pt x="3019" y="22170"/>
                </a:lnTo>
                <a:lnTo>
                  <a:pt x="3208" y="21320"/>
                </a:lnTo>
                <a:lnTo>
                  <a:pt x="3302" y="19528"/>
                </a:lnTo>
                <a:lnTo>
                  <a:pt x="3302" y="17641"/>
                </a:lnTo>
                <a:lnTo>
                  <a:pt x="3302" y="16887"/>
                </a:lnTo>
                <a:lnTo>
                  <a:pt x="3208" y="16321"/>
                </a:lnTo>
                <a:lnTo>
                  <a:pt x="3397" y="16415"/>
                </a:lnTo>
                <a:lnTo>
                  <a:pt x="3585" y="11981"/>
                </a:lnTo>
                <a:lnTo>
                  <a:pt x="3680" y="11415"/>
                </a:lnTo>
                <a:lnTo>
                  <a:pt x="3680" y="11698"/>
                </a:lnTo>
                <a:lnTo>
                  <a:pt x="3774" y="11132"/>
                </a:lnTo>
                <a:lnTo>
                  <a:pt x="3868" y="10660"/>
                </a:lnTo>
                <a:lnTo>
                  <a:pt x="3774" y="10094"/>
                </a:lnTo>
                <a:lnTo>
                  <a:pt x="3680" y="9623"/>
                </a:lnTo>
                <a:lnTo>
                  <a:pt x="3774" y="9434"/>
                </a:lnTo>
                <a:lnTo>
                  <a:pt x="3868" y="9245"/>
                </a:lnTo>
                <a:lnTo>
                  <a:pt x="4057" y="8491"/>
                </a:lnTo>
                <a:lnTo>
                  <a:pt x="4340" y="6321"/>
                </a:lnTo>
                <a:lnTo>
                  <a:pt x="4623" y="2264"/>
                </a:lnTo>
                <a:lnTo>
                  <a:pt x="3491" y="7170"/>
                </a:lnTo>
                <a:lnTo>
                  <a:pt x="2925" y="9906"/>
                </a:lnTo>
                <a:lnTo>
                  <a:pt x="2359" y="12736"/>
                </a:lnTo>
                <a:lnTo>
                  <a:pt x="1982" y="15377"/>
                </a:lnTo>
                <a:lnTo>
                  <a:pt x="1699" y="17830"/>
                </a:lnTo>
                <a:lnTo>
                  <a:pt x="1510" y="19905"/>
                </a:lnTo>
                <a:lnTo>
                  <a:pt x="1604" y="20754"/>
                </a:lnTo>
                <a:lnTo>
                  <a:pt x="1699" y="21509"/>
                </a:lnTo>
                <a:lnTo>
                  <a:pt x="1321" y="22453"/>
                </a:lnTo>
                <a:lnTo>
                  <a:pt x="1133" y="23585"/>
                </a:lnTo>
                <a:lnTo>
                  <a:pt x="1038" y="24905"/>
                </a:lnTo>
                <a:lnTo>
                  <a:pt x="1038" y="26226"/>
                </a:lnTo>
                <a:lnTo>
                  <a:pt x="1038" y="28962"/>
                </a:lnTo>
                <a:lnTo>
                  <a:pt x="1038" y="31415"/>
                </a:lnTo>
                <a:lnTo>
                  <a:pt x="661" y="40188"/>
                </a:lnTo>
                <a:lnTo>
                  <a:pt x="472" y="44999"/>
                </a:lnTo>
                <a:lnTo>
                  <a:pt x="378" y="49622"/>
                </a:lnTo>
                <a:lnTo>
                  <a:pt x="472" y="51603"/>
                </a:lnTo>
                <a:lnTo>
                  <a:pt x="378" y="53961"/>
                </a:lnTo>
                <a:lnTo>
                  <a:pt x="189" y="53301"/>
                </a:lnTo>
                <a:lnTo>
                  <a:pt x="95" y="52641"/>
                </a:lnTo>
                <a:lnTo>
                  <a:pt x="189" y="53867"/>
                </a:lnTo>
                <a:lnTo>
                  <a:pt x="189" y="55093"/>
                </a:lnTo>
                <a:lnTo>
                  <a:pt x="378" y="55188"/>
                </a:lnTo>
                <a:lnTo>
                  <a:pt x="284" y="56508"/>
                </a:lnTo>
                <a:lnTo>
                  <a:pt x="95" y="54905"/>
                </a:lnTo>
                <a:lnTo>
                  <a:pt x="1" y="58489"/>
                </a:lnTo>
                <a:lnTo>
                  <a:pt x="1" y="62357"/>
                </a:lnTo>
                <a:lnTo>
                  <a:pt x="6038" y="61886"/>
                </a:lnTo>
                <a:lnTo>
                  <a:pt x="8963" y="61697"/>
                </a:lnTo>
                <a:lnTo>
                  <a:pt x="11698" y="61603"/>
                </a:lnTo>
                <a:lnTo>
                  <a:pt x="11698" y="61414"/>
                </a:lnTo>
                <a:lnTo>
                  <a:pt x="11887" y="61225"/>
                </a:lnTo>
                <a:lnTo>
                  <a:pt x="12264" y="61225"/>
                </a:lnTo>
                <a:lnTo>
                  <a:pt x="12548" y="61320"/>
                </a:lnTo>
                <a:lnTo>
                  <a:pt x="12736" y="61414"/>
                </a:lnTo>
                <a:lnTo>
                  <a:pt x="12642" y="61320"/>
                </a:lnTo>
                <a:lnTo>
                  <a:pt x="13302" y="61508"/>
                </a:lnTo>
                <a:lnTo>
                  <a:pt x="13302" y="61508"/>
                </a:lnTo>
                <a:lnTo>
                  <a:pt x="12736" y="61414"/>
                </a:lnTo>
                <a:lnTo>
                  <a:pt x="13019" y="61508"/>
                </a:lnTo>
                <a:lnTo>
                  <a:pt x="12736" y="61603"/>
                </a:lnTo>
                <a:lnTo>
                  <a:pt x="12831" y="61697"/>
                </a:lnTo>
                <a:lnTo>
                  <a:pt x="14246" y="61508"/>
                </a:lnTo>
                <a:lnTo>
                  <a:pt x="13491" y="61508"/>
                </a:lnTo>
                <a:lnTo>
                  <a:pt x="14717" y="61225"/>
                </a:lnTo>
                <a:lnTo>
                  <a:pt x="16038" y="61131"/>
                </a:lnTo>
                <a:lnTo>
                  <a:pt x="18962" y="61131"/>
                </a:lnTo>
                <a:lnTo>
                  <a:pt x="19151" y="61225"/>
                </a:lnTo>
                <a:lnTo>
                  <a:pt x="19623" y="61320"/>
                </a:lnTo>
                <a:lnTo>
                  <a:pt x="21227" y="61320"/>
                </a:lnTo>
                <a:lnTo>
                  <a:pt x="23302" y="61225"/>
                </a:lnTo>
                <a:lnTo>
                  <a:pt x="24245" y="61131"/>
                </a:lnTo>
                <a:lnTo>
                  <a:pt x="25094" y="60942"/>
                </a:lnTo>
                <a:lnTo>
                  <a:pt x="28868" y="60848"/>
                </a:lnTo>
                <a:lnTo>
                  <a:pt x="32642" y="60659"/>
                </a:lnTo>
                <a:lnTo>
                  <a:pt x="36415" y="60376"/>
                </a:lnTo>
                <a:lnTo>
                  <a:pt x="40283" y="60093"/>
                </a:lnTo>
                <a:lnTo>
                  <a:pt x="47830" y="59339"/>
                </a:lnTo>
                <a:lnTo>
                  <a:pt x="55377" y="58678"/>
                </a:lnTo>
                <a:lnTo>
                  <a:pt x="61037" y="58678"/>
                </a:lnTo>
                <a:lnTo>
                  <a:pt x="62264" y="58584"/>
                </a:lnTo>
                <a:lnTo>
                  <a:pt x="63207" y="58395"/>
                </a:lnTo>
                <a:lnTo>
                  <a:pt x="63490" y="58206"/>
                </a:lnTo>
                <a:lnTo>
                  <a:pt x="63773" y="58018"/>
                </a:lnTo>
                <a:lnTo>
                  <a:pt x="63962" y="57735"/>
                </a:lnTo>
                <a:lnTo>
                  <a:pt x="64150" y="57357"/>
                </a:lnTo>
                <a:lnTo>
                  <a:pt x="64339" y="56225"/>
                </a:lnTo>
                <a:lnTo>
                  <a:pt x="64528" y="54716"/>
                </a:lnTo>
                <a:lnTo>
                  <a:pt x="64528" y="53018"/>
                </a:lnTo>
                <a:lnTo>
                  <a:pt x="64622" y="49810"/>
                </a:lnTo>
                <a:lnTo>
                  <a:pt x="64622" y="47546"/>
                </a:lnTo>
                <a:lnTo>
                  <a:pt x="64905" y="40848"/>
                </a:lnTo>
                <a:lnTo>
                  <a:pt x="64999" y="36320"/>
                </a:lnTo>
                <a:lnTo>
                  <a:pt x="65094" y="33301"/>
                </a:lnTo>
                <a:lnTo>
                  <a:pt x="65188" y="33396"/>
                </a:lnTo>
                <a:lnTo>
                  <a:pt x="65188" y="31603"/>
                </a:lnTo>
                <a:lnTo>
                  <a:pt x="65188" y="29811"/>
                </a:lnTo>
                <a:lnTo>
                  <a:pt x="65094" y="30660"/>
                </a:lnTo>
                <a:lnTo>
                  <a:pt x="64905" y="28301"/>
                </a:lnTo>
                <a:lnTo>
                  <a:pt x="64811" y="25849"/>
                </a:lnTo>
                <a:lnTo>
                  <a:pt x="64716" y="23302"/>
                </a:lnTo>
                <a:lnTo>
                  <a:pt x="64622" y="20849"/>
                </a:lnTo>
                <a:lnTo>
                  <a:pt x="64811" y="22075"/>
                </a:lnTo>
                <a:lnTo>
                  <a:pt x="64811" y="20754"/>
                </a:lnTo>
                <a:lnTo>
                  <a:pt x="64811" y="18962"/>
                </a:lnTo>
                <a:lnTo>
                  <a:pt x="64811" y="18868"/>
                </a:lnTo>
                <a:lnTo>
                  <a:pt x="64716" y="17358"/>
                </a:lnTo>
                <a:lnTo>
                  <a:pt x="64811" y="18113"/>
                </a:lnTo>
                <a:lnTo>
                  <a:pt x="64999" y="16981"/>
                </a:lnTo>
                <a:lnTo>
                  <a:pt x="64905" y="15755"/>
                </a:lnTo>
                <a:lnTo>
                  <a:pt x="64811" y="14528"/>
                </a:lnTo>
                <a:lnTo>
                  <a:pt x="64716" y="13396"/>
                </a:lnTo>
                <a:lnTo>
                  <a:pt x="64622" y="13679"/>
                </a:lnTo>
                <a:lnTo>
                  <a:pt x="64551" y="13679"/>
                </a:lnTo>
                <a:lnTo>
                  <a:pt x="64622" y="13962"/>
                </a:lnTo>
                <a:lnTo>
                  <a:pt x="64716" y="15000"/>
                </a:lnTo>
                <a:lnTo>
                  <a:pt x="64528" y="14623"/>
                </a:lnTo>
                <a:lnTo>
                  <a:pt x="64528" y="15094"/>
                </a:lnTo>
                <a:lnTo>
                  <a:pt x="64339" y="12736"/>
                </a:lnTo>
                <a:lnTo>
                  <a:pt x="64150" y="11698"/>
                </a:lnTo>
                <a:lnTo>
                  <a:pt x="64056" y="11604"/>
                </a:lnTo>
                <a:lnTo>
                  <a:pt x="64056" y="11226"/>
                </a:lnTo>
                <a:lnTo>
                  <a:pt x="64245" y="10566"/>
                </a:lnTo>
                <a:lnTo>
                  <a:pt x="64245" y="9811"/>
                </a:lnTo>
                <a:lnTo>
                  <a:pt x="64245" y="9560"/>
                </a:lnTo>
                <a:lnTo>
                  <a:pt x="64433" y="10189"/>
                </a:lnTo>
                <a:lnTo>
                  <a:pt x="64622" y="11604"/>
                </a:lnTo>
                <a:lnTo>
                  <a:pt x="64811" y="13019"/>
                </a:lnTo>
                <a:lnTo>
                  <a:pt x="64905" y="14151"/>
                </a:lnTo>
                <a:lnTo>
                  <a:pt x="64905" y="12830"/>
                </a:lnTo>
                <a:lnTo>
                  <a:pt x="64811" y="11698"/>
                </a:lnTo>
                <a:lnTo>
                  <a:pt x="64528" y="9340"/>
                </a:lnTo>
                <a:lnTo>
                  <a:pt x="64433" y="9528"/>
                </a:lnTo>
                <a:lnTo>
                  <a:pt x="64433" y="9340"/>
                </a:lnTo>
                <a:lnTo>
                  <a:pt x="64245" y="8585"/>
                </a:lnTo>
                <a:lnTo>
                  <a:pt x="64150" y="7264"/>
                </a:lnTo>
                <a:lnTo>
                  <a:pt x="64056" y="9434"/>
                </a:lnTo>
                <a:lnTo>
                  <a:pt x="63773" y="8868"/>
                </a:lnTo>
                <a:lnTo>
                  <a:pt x="63679" y="7925"/>
                </a:lnTo>
                <a:lnTo>
                  <a:pt x="63584" y="6792"/>
                </a:lnTo>
                <a:lnTo>
                  <a:pt x="63490" y="5566"/>
                </a:lnTo>
                <a:lnTo>
                  <a:pt x="63490" y="1227"/>
                </a:lnTo>
                <a:lnTo>
                  <a:pt x="63490" y="661"/>
                </a:lnTo>
                <a:lnTo>
                  <a:pt x="63396" y="566"/>
                </a:lnTo>
                <a:lnTo>
                  <a:pt x="63207" y="378"/>
                </a:lnTo>
                <a:lnTo>
                  <a:pt x="62641" y="189"/>
                </a:lnTo>
                <a:lnTo>
                  <a:pt x="61792" y="95"/>
                </a:lnTo>
                <a:lnTo>
                  <a:pt x="60849" y="0"/>
                </a:lnTo>
                <a:close/>
              </a:path>
            </a:pathLst>
          </a:custGeom>
          <a:solidFill>
            <a:schemeClr val="tx2">
              <a:lumMod val="40000"/>
              <a:lumOff val="60000"/>
            </a:schemeClr>
          </a:solidFill>
          <a:ln>
            <a:noFill/>
          </a:ln>
        </p:spPr>
        <p:txBody>
          <a:bodyPr spcFirstLastPara="1" wrap="square" lIns="121900" tIns="121900" rIns="121900" bIns="121900" anchor="ctr" anchorCtr="0">
            <a:noAutofit/>
          </a:bodyPr>
          <a:lstStyle/>
          <a:p>
            <a:endParaRPr sz="2400"/>
          </a:p>
        </p:txBody>
      </p:sp>
      <p:sp>
        <p:nvSpPr>
          <p:cNvPr id="39" name="Google Shape;382;p37"/>
          <p:cNvSpPr/>
          <p:nvPr/>
        </p:nvSpPr>
        <p:spPr>
          <a:xfrm rot="2211739">
            <a:off x="1894045" y="1776515"/>
            <a:ext cx="504973" cy="472011"/>
          </a:xfrm>
          <a:custGeom>
            <a:avLst/>
            <a:gdLst/>
            <a:ahLst/>
            <a:cxnLst/>
            <a:rect l="l" t="t" r="r" b="b"/>
            <a:pathLst>
              <a:path w="18737" h="18250" extrusionOk="0">
                <a:moveTo>
                  <a:pt x="13554" y="3431"/>
                </a:moveTo>
                <a:lnTo>
                  <a:pt x="13748" y="3456"/>
                </a:lnTo>
                <a:lnTo>
                  <a:pt x="13919" y="3480"/>
                </a:lnTo>
                <a:lnTo>
                  <a:pt x="14308" y="3602"/>
                </a:lnTo>
                <a:lnTo>
                  <a:pt x="14478" y="3675"/>
                </a:lnTo>
                <a:lnTo>
                  <a:pt x="14624" y="3748"/>
                </a:lnTo>
                <a:lnTo>
                  <a:pt x="14746" y="3845"/>
                </a:lnTo>
                <a:lnTo>
                  <a:pt x="14843" y="3967"/>
                </a:lnTo>
                <a:lnTo>
                  <a:pt x="14941" y="4113"/>
                </a:lnTo>
                <a:lnTo>
                  <a:pt x="15038" y="4259"/>
                </a:lnTo>
                <a:lnTo>
                  <a:pt x="15111" y="4405"/>
                </a:lnTo>
                <a:lnTo>
                  <a:pt x="15160" y="4551"/>
                </a:lnTo>
                <a:lnTo>
                  <a:pt x="15184" y="4721"/>
                </a:lnTo>
                <a:lnTo>
                  <a:pt x="15208" y="4891"/>
                </a:lnTo>
                <a:lnTo>
                  <a:pt x="15233" y="5232"/>
                </a:lnTo>
                <a:lnTo>
                  <a:pt x="15160" y="5548"/>
                </a:lnTo>
                <a:lnTo>
                  <a:pt x="15111" y="5719"/>
                </a:lnTo>
                <a:lnTo>
                  <a:pt x="15062" y="5865"/>
                </a:lnTo>
                <a:lnTo>
                  <a:pt x="14916" y="6132"/>
                </a:lnTo>
                <a:lnTo>
                  <a:pt x="14722" y="6351"/>
                </a:lnTo>
                <a:lnTo>
                  <a:pt x="14527" y="6570"/>
                </a:lnTo>
                <a:lnTo>
                  <a:pt x="14284" y="6765"/>
                </a:lnTo>
                <a:lnTo>
                  <a:pt x="13821" y="7130"/>
                </a:lnTo>
                <a:lnTo>
                  <a:pt x="13602" y="7325"/>
                </a:lnTo>
                <a:lnTo>
                  <a:pt x="13408" y="7544"/>
                </a:lnTo>
                <a:lnTo>
                  <a:pt x="12678" y="6984"/>
                </a:lnTo>
                <a:lnTo>
                  <a:pt x="12313" y="6692"/>
                </a:lnTo>
                <a:lnTo>
                  <a:pt x="11948" y="6400"/>
                </a:lnTo>
                <a:lnTo>
                  <a:pt x="11631" y="6108"/>
                </a:lnTo>
                <a:lnTo>
                  <a:pt x="11315" y="5767"/>
                </a:lnTo>
                <a:lnTo>
                  <a:pt x="11023" y="5427"/>
                </a:lnTo>
                <a:lnTo>
                  <a:pt x="10755" y="5037"/>
                </a:lnTo>
                <a:lnTo>
                  <a:pt x="10877" y="4989"/>
                </a:lnTo>
                <a:lnTo>
                  <a:pt x="10999" y="4891"/>
                </a:lnTo>
                <a:lnTo>
                  <a:pt x="11242" y="4697"/>
                </a:lnTo>
                <a:lnTo>
                  <a:pt x="11461" y="4478"/>
                </a:lnTo>
                <a:lnTo>
                  <a:pt x="11656" y="4283"/>
                </a:lnTo>
                <a:lnTo>
                  <a:pt x="12191" y="3869"/>
                </a:lnTo>
                <a:lnTo>
                  <a:pt x="12483" y="3699"/>
                </a:lnTo>
                <a:lnTo>
                  <a:pt x="12775" y="3553"/>
                </a:lnTo>
                <a:lnTo>
                  <a:pt x="12970" y="3480"/>
                </a:lnTo>
                <a:lnTo>
                  <a:pt x="13164" y="3456"/>
                </a:lnTo>
                <a:lnTo>
                  <a:pt x="13359" y="3431"/>
                </a:lnTo>
                <a:close/>
                <a:moveTo>
                  <a:pt x="13529" y="2872"/>
                </a:moveTo>
                <a:lnTo>
                  <a:pt x="13335" y="2896"/>
                </a:lnTo>
                <a:lnTo>
                  <a:pt x="12945" y="2969"/>
                </a:lnTo>
                <a:lnTo>
                  <a:pt x="12556" y="3066"/>
                </a:lnTo>
                <a:lnTo>
                  <a:pt x="12191" y="3237"/>
                </a:lnTo>
                <a:lnTo>
                  <a:pt x="11850" y="3456"/>
                </a:lnTo>
                <a:lnTo>
                  <a:pt x="11607" y="3626"/>
                </a:lnTo>
                <a:lnTo>
                  <a:pt x="11388" y="3821"/>
                </a:lnTo>
                <a:lnTo>
                  <a:pt x="10950" y="4210"/>
                </a:lnTo>
                <a:lnTo>
                  <a:pt x="10658" y="4478"/>
                </a:lnTo>
                <a:lnTo>
                  <a:pt x="10512" y="4648"/>
                </a:lnTo>
                <a:lnTo>
                  <a:pt x="10464" y="4721"/>
                </a:lnTo>
                <a:lnTo>
                  <a:pt x="10464" y="4818"/>
                </a:lnTo>
                <a:lnTo>
                  <a:pt x="10366" y="4843"/>
                </a:lnTo>
                <a:lnTo>
                  <a:pt x="10293" y="4916"/>
                </a:lnTo>
                <a:lnTo>
                  <a:pt x="10245" y="4989"/>
                </a:lnTo>
                <a:lnTo>
                  <a:pt x="10269" y="5110"/>
                </a:lnTo>
                <a:lnTo>
                  <a:pt x="10366" y="5354"/>
                </a:lnTo>
                <a:lnTo>
                  <a:pt x="10488" y="5597"/>
                </a:lnTo>
                <a:lnTo>
                  <a:pt x="10610" y="5816"/>
                </a:lnTo>
                <a:lnTo>
                  <a:pt x="10780" y="6035"/>
                </a:lnTo>
                <a:lnTo>
                  <a:pt x="10950" y="6230"/>
                </a:lnTo>
                <a:lnTo>
                  <a:pt x="11120" y="6449"/>
                </a:lnTo>
                <a:lnTo>
                  <a:pt x="11534" y="6814"/>
                </a:lnTo>
                <a:lnTo>
                  <a:pt x="11972" y="7179"/>
                </a:lnTo>
                <a:lnTo>
                  <a:pt x="12410" y="7519"/>
                </a:lnTo>
                <a:lnTo>
                  <a:pt x="12848" y="7836"/>
                </a:lnTo>
                <a:lnTo>
                  <a:pt x="13262" y="8152"/>
                </a:lnTo>
                <a:lnTo>
                  <a:pt x="13335" y="8201"/>
                </a:lnTo>
                <a:lnTo>
                  <a:pt x="13432" y="8225"/>
                </a:lnTo>
                <a:lnTo>
                  <a:pt x="13505" y="8225"/>
                </a:lnTo>
                <a:lnTo>
                  <a:pt x="13602" y="8201"/>
                </a:lnTo>
                <a:lnTo>
                  <a:pt x="13651" y="8152"/>
                </a:lnTo>
                <a:lnTo>
                  <a:pt x="13724" y="8079"/>
                </a:lnTo>
                <a:lnTo>
                  <a:pt x="13748" y="8006"/>
                </a:lnTo>
                <a:lnTo>
                  <a:pt x="13748" y="7933"/>
                </a:lnTo>
                <a:lnTo>
                  <a:pt x="13943" y="7787"/>
                </a:lnTo>
                <a:lnTo>
                  <a:pt x="14089" y="7665"/>
                </a:lnTo>
                <a:lnTo>
                  <a:pt x="14722" y="7154"/>
                </a:lnTo>
                <a:lnTo>
                  <a:pt x="15014" y="6862"/>
                </a:lnTo>
                <a:lnTo>
                  <a:pt x="15281" y="6546"/>
                </a:lnTo>
                <a:lnTo>
                  <a:pt x="15500" y="6205"/>
                </a:lnTo>
                <a:lnTo>
                  <a:pt x="15598" y="6035"/>
                </a:lnTo>
                <a:lnTo>
                  <a:pt x="15671" y="5840"/>
                </a:lnTo>
                <a:lnTo>
                  <a:pt x="15719" y="5670"/>
                </a:lnTo>
                <a:lnTo>
                  <a:pt x="15768" y="5500"/>
                </a:lnTo>
                <a:lnTo>
                  <a:pt x="15792" y="5305"/>
                </a:lnTo>
                <a:lnTo>
                  <a:pt x="15792" y="5135"/>
                </a:lnTo>
                <a:lnTo>
                  <a:pt x="15768" y="4770"/>
                </a:lnTo>
                <a:lnTo>
                  <a:pt x="15695" y="4429"/>
                </a:lnTo>
                <a:lnTo>
                  <a:pt x="15549" y="4088"/>
                </a:lnTo>
                <a:lnTo>
                  <a:pt x="15379" y="3772"/>
                </a:lnTo>
                <a:lnTo>
                  <a:pt x="15257" y="3626"/>
                </a:lnTo>
                <a:lnTo>
                  <a:pt x="15135" y="3504"/>
                </a:lnTo>
                <a:lnTo>
                  <a:pt x="15014" y="3383"/>
                </a:lnTo>
                <a:lnTo>
                  <a:pt x="14868" y="3261"/>
                </a:lnTo>
                <a:lnTo>
                  <a:pt x="14697" y="3164"/>
                </a:lnTo>
                <a:lnTo>
                  <a:pt x="14503" y="3066"/>
                </a:lnTo>
                <a:lnTo>
                  <a:pt x="14332" y="2993"/>
                </a:lnTo>
                <a:lnTo>
                  <a:pt x="14138" y="2945"/>
                </a:lnTo>
                <a:lnTo>
                  <a:pt x="13943" y="2896"/>
                </a:lnTo>
                <a:lnTo>
                  <a:pt x="13724" y="2872"/>
                </a:lnTo>
                <a:close/>
                <a:moveTo>
                  <a:pt x="5597" y="6814"/>
                </a:moveTo>
                <a:lnTo>
                  <a:pt x="4283" y="8030"/>
                </a:lnTo>
                <a:lnTo>
                  <a:pt x="3675" y="8590"/>
                </a:lnTo>
                <a:lnTo>
                  <a:pt x="3602" y="8468"/>
                </a:lnTo>
                <a:lnTo>
                  <a:pt x="3504" y="8395"/>
                </a:lnTo>
                <a:lnTo>
                  <a:pt x="3285" y="8201"/>
                </a:lnTo>
                <a:lnTo>
                  <a:pt x="2969" y="7860"/>
                </a:lnTo>
                <a:lnTo>
                  <a:pt x="2677" y="7519"/>
                </a:lnTo>
                <a:lnTo>
                  <a:pt x="2410" y="7203"/>
                </a:lnTo>
                <a:lnTo>
                  <a:pt x="2264" y="7057"/>
                </a:lnTo>
                <a:lnTo>
                  <a:pt x="2093" y="6911"/>
                </a:lnTo>
                <a:lnTo>
                  <a:pt x="3821" y="6911"/>
                </a:lnTo>
                <a:lnTo>
                  <a:pt x="4745" y="6862"/>
                </a:lnTo>
                <a:lnTo>
                  <a:pt x="5597" y="6814"/>
                </a:lnTo>
                <a:close/>
                <a:moveTo>
                  <a:pt x="755" y="6911"/>
                </a:moveTo>
                <a:lnTo>
                  <a:pt x="1047" y="6935"/>
                </a:lnTo>
                <a:lnTo>
                  <a:pt x="1315" y="6935"/>
                </a:lnTo>
                <a:lnTo>
                  <a:pt x="1339" y="6984"/>
                </a:lnTo>
                <a:lnTo>
                  <a:pt x="1363" y="7008"/>
                </a:lnTo>
                <a:lnTo>
                  <a:pt x="1582" y="7227"/>
                </a:lnTo>
                <a:lnTo>
                  <a:pt x="1826" y="7422"/>
                </a:lnTo>
                <a:lnTo>
                  <a:pt x="2142" y="7738"/>
                </a:lnTo>
                <a:lnTo>
                  <a:pt x="2434" y="8103"/>
                </a:lnTo>
                <a:lnTo>
                  <a:pt x="2799" y="8541"/>
                </a:lnTo>
                <a:lnTo>
                  <a:pt x="3018" y="8785"/>
                </a:lnTo>
                <a:lnTo>
                  <a:pt x="3139" y="8882"/>
                </a:lnTo>
                <a:lnTo>
                  <a:pt x="3261" y="8955"/>
                </a:lnTo>
                <a:lnTo>
                  <a:pt x="3091" y="9077"/>
                </a:lnTo>
                <a:lnTo>
                  <a:pt x="2993" y="8931"/>
                </a:lnTo>
                <a:lnTo>
                  <a:pt x="2872" y="8785"/>
                </a:lnTo>
                <a:lnTo>
                  <a:pt x="2580" y="8517"/>
                </a:lnTo>
                <a:lnTo>
                  <a:pt x="2020" y="8079"/>
                </a:lnTo>
                <a:lnTo>
                  <a:pt x="1388" y="7495"/>
                </a:lnTo>
                <a:lnTo>
                  <a:pt x="755" y="6911"/>
                </a:lnTo>
                <a:close/>
                <a:moveTo>
                  <a:pt x="9490" y="8760"/>
                </a:moveTo>
                <a:lnTo>
                  <a:pt x="9369" y="8785"/>
                </a:lnTo>
                <a:lnTo>
                  <a:pt x="9271" y="8833"/>
                </a:lnTo>
                <a:lnTo>
                  <a:pt x="9101" y="9004"/>
                </a:lnTo>
                <a:lnTo>
                  <a:pt x="8931" y="9174"/>
                </a:lnTo>
                <a:lnTo>
                  <a:pt x="8760" y="9344"/>
                </a:lnTo>
                <a:lnTo>
                  <a:pt x="8566" y="9515"/>
                </a:lnTo>
                <a:lnTo>
                  <a:pt x="8103" y="9904"/>
                </a:lnTo>
                <a:lnTo>
                  <a:pt x="7617" y="10318"/>
                </a:lnTo>
                <a:lnTo>
                  <a:pt x="7276" y="10609"/>
                </a:lnTo>
                <a:lnTo>
                  <a:pt x="7081" y="10780"/>
                </a:lnTo>
                <a:lnTo>
                  <a:pt x="6887" y="10999"/>
                </a:lnTo>
                <a:lnTo>
                  <a:pt x="6716" y="11193"/>
                </a:lnTo>
                <a:lnTo>
                  <a:pt x="6595" y="11437"/>
                </a:lnTo>
                <a:lnTo>
                  <a:pt x="6570" y="11534"/>
                </a:lnTo>
                <a:lnTo>
                  <a:pt x="6546" y="11656"/>
                </a:lnTo>
                <a:lnTo>
                  <a:pt x="6546" y="11753"/>
                </a:lnTo>
                <a:lnTo>
                  <a:pt x="6570" y="11850"/>
                </a:lnTo>
                <a:lnTo>
                  <a:pt x="6619" y="11948"/>
                </a:lnTo>
                <a:lnTo>
                  <a:pt x="6668" y="11996"/>
                </a:lnTo>
                <a:lnTo>
                  <a:pt x="6765" y="12021"/>
                </a:lnTo>
                <a:lnTo>
                  <a:pt x="6838" y="12021"/>
                </a:lnTo>
                <a:lnTo>
                  <a:pt x="6935" y="11972"/>
                </a:lnTo>
                <a:lnTo>
                  <a:pt x="7033" y="11923"/>
                </a:lnTo>
                <a:lnTo>
                  <a:pt x="7154" y="11777"/>
                </a:lnTo>
                <a:lnTo>
                  <a:pt x="7422" y="11461"/>
                </a:lnTo>
                <a:lnTo>
                  <a:pt x="7641" y="11242"/>
                </a:lnTo>
                <a:lnTo>
                  <a:pt x="7860" y="11023"/>
                </a:lnTo>
                <a:lnTo>
                  <a:pt x="8322" y="10634"/>
                </a:lnTo>
                <a:lnTo>
                  <a:pt x="8736" y="10318"/>
                </a:lnTo>
                <a:lnTo>
                  <a:pt x="9174" y="9977"/>
                </a:lnTo>
                <a:lnTo>
                  <a:pt x="9393" y="9807"/>
                </a:lnTo>
                <a:lnTo>
                  <a:pt x="9563" y="9612"/>
                </a:lnTo>
                <a:lnTo>
                  <a:pt x="9709" y="9393"/>
                </a:lnTo>
                <a:lnTo>
                  <a:pt x="9831" y="9174"/>
                </a:lnTo>
                <a:lnTo>
                  <a:pt x="9855" y="9052"/>
                </a:lnTo>
                <a:lnTo>
                  <a:pt x="9855" y="8931"/>
                </a:lnTo>
                <a:lnTo>
                  <a:pt x="9782" y="8858"/>
                </a:lnTo>
                <a:lnTo>
                  <a:pt x="9709" y="8809"/>
                </a:lnTo>
                <a:lnTo>
                  <a:pt x="9588" y="8760"/>
                </a:lnTo>
                <a:close/>
                <a:moveTo>
                  <a:pt x="2045" y="13359"/>
                </a:moveTo>
                <a:lnTo>
                  <a:pt x="2166" y="13408"/>
                </a:lnTo>
                <a:lnTo>
                  <a:pt x="2166" y="13481"/>
                </a:lnTo>
                <a:lnTo>
                  <a:pt x="2166" y="13554"/>
                </a:lnTo>
                <a:lnTo>
                  <a:pt x="2118" y="13627"/>
                </a:lnTo>
                <a:lnTo>
                  <a:pt x="2069" y="13675"/>
                </a:lnTo>
                <a:lnTo>
                  <a:pt x="1947" y="13773"/>
                </a:lnTo>
                <a:lnTo>
                  <a:pt x="1826" y="13870"/>
                </a:lnTo>
                <a:lnTo>
                  <a:pt x="1655" y="13943"/>
                </a:lnTo>
                <a:lnTo>
                  <a:pt x="1461" y="14016"/>
                </a:lnTo>
                <a:lnTo>
                  <a:pt x="1461" y="14016"/>
                </a:lnTo>
                <a:lnTo>
                  <a:pt x="1607" y="13821"/>
                </a:lnTo>
                <a:lnTo>
                  <a:pt x="1753" y="13627"/>
                </a:lnTo>
                <a:lnTo>
                  <a:pt x="1874" y="13481"/>
                </a:lnTo>
                <a:lnTo>
                  <a:pt x="1972" y="13383"/>
                </a:lnTo>
                <a:lnTo>
                  <a:pt x="1996" y="13383"/>
                </a:lnTo>
                <a:lnTo>
                  <a:pt x="2045" y="13359"/>
                </a:lnTo>
                <a:close/>
                <a:moveTo>
                  <a:pt x="1996" y="12872"/>
                </a:moveTo>
                <a:lnTo>
                  <a:pt x="1899" y="12897"/>
                </a:lnTo>
                <a:lnTo>
                  <a:pt x="1826" y="12921"/>
                </a:lnTo>
                <a:lnTo>
                  <a:pt x="1655" y="13018"/>
                </a:lnTo>
                <a:lnTo>
                  <a:pt x="1534" y="13140"/>
                </a:lnTo>
                <a:lnTo>
                  <a:pt x="1388" y="13286"/>
                </a:lnTo>
                <a:lnTo>
                  <a:pt x="1242" y="13456"/>
                </a:lnTo>
                <a:lnTo>
                  <a:pt x="998" y="13797"/>
                </a:lnTo>
                <a:lnTo>
                  <a:pt x="925" y="13967"/>
                </a:lnTo>
                <a:lnTo>
                  <a:pt x="828" y="14138"/>
                </a:lnTo>
                <a:lnTo>
                  <a:pt x="804" y="14235"/>
                </a:lnTo>
                <a:lnTo>
                  <a:pt x="779" y="14308"/>
                </a:lnTo>
                <a:lnTo>
                  <a:pt x="779" y="14405"/>
                </a:lnTo>
                <a:lnTo>
                  <a:pt x="828" y="14478"/>
                </a:lnTo>
                <a:lnTo>
                  <a:pt x="877" y="14527"/>
                </a:lnTo>
                <a:lnTo>
                  <a:pt x="925" y="14576"/>
                </a:lnTo>
                <a:lnTo>
                  <a:pt x="1047" y="14576"/>
                </a:lnTo>
                <a:lnTo>
                  <a:pt x="1120" y="14551"/>
                </a:lnTo>
                <a:lnTo>
                  <a:pt x="1266" y="14551"/>
                </a:lnTo>
                <a:lnTo>
                  <a:pt x="1412" y="14527"/>
                </a:lnTo>
                <a:lnTo>
                  <a:pt x="1582" y="14478"/>
                </a:lnTo>
                <a:lnTo>
                  <a:pt x="1728" y="14430"/>
                </a:lnTo>
                <a:lnTo>
                  <a:pt x="2020" y="14284"/>
                </a:lnTo>
                <a:lnTo>
                  <a:pt x="2239" y="14138"/>
                </a:lnTo>
                <a:lnTo>
                  <a:pt x="2361" y="14040"/>
                </a:lnTo>
                <a:lnTo>
                  <a:pt x="2483" y="13919"/>
                </a:lnTo>
                <a:lnTo>
                  <a:pt x="2556" y="13773"/>
                </a:lnTo>
                <a:lnTo>
                  <a:pt x="2629" y="13627"/>
                </a:lnTo>
                <a:lnTo>
                  <a:pt x="2653" y="13481"/>
                </a:lnTo>
                <a:lnTo>
                  <a:pt x="2653" y="13408"/>
                </a:lnTo>
                <a:lnTo>
                  <a:pt x="2629" y="13335"/>
                </a:lnTo>
                <a:lnTo>
                  <a:pt x="2604" y="13262"/>
                </a:lnTo>
                <a:lnTo>
                  <a:pt x="2556" y="13189"/>
                </a:lnTo>
                <a:lnTo>
                  <a:pt x="2483" y="13140"/>
                </a:lnTo>
                <a:lnTo>
                  <a:pt x="2385" y="13091"/>
                </a:lnTo>
                <a:lnTo>
                  <a:pt x="2288" y="12970"/>
                </a:lnTo>
                <a:lnTo>
                  <a:pt x="2166" y="12897"/>
                </a:lnTo>
                <a:lnTo>
                  <a:pt x="2069" y="12872"/>
                </a:lnTo>
                <a:close/>
                <a:moveTo>
                  <a:pt x="15525" y="560"/>
                </a:moveTo>
                <a:lnTo>
                  <a:pt x="16084" y="633"/>
                </a:lnTo>
                <a:lnTo>
                  <a:pt x="16644" y="706"/>
                </a:lnTo>
                <a:lnTo>
                  <a:pt x="17204" y="828"/>
                </a:lnTo>
                <a:lnTo>
                  <a:pt x="17763" y="974"/>
                </a:lnTo>
                <a:lnTo>
                  <a:pt x="17666" y="1023"/>
                </a:lnTo>
                <a:lnTo>
                  <a:pt x="17593" y="1096"/>
                </a:lnTo>
                <a:lnTo>
                  <a:pt x="17496" y="1169"/>
                </a:lnTo>
                <a:lnTo>
                  <a:pt x="17496" y="1193"/>
                </a:lnTo>
                <a:lnTo>
                  <a:pt x="17520" y="1217"/>
                </a:lnTo>
                <a:lnTo>
                  <a:pt x="17569" y="1266"/>
                </a:lnTo>
                <a:lnTo>
                  <a:pt x="17617" y="1290"/>
                </a:lnTo>
                <a:lnTo>
                  <a:pt x="17739" y="1315"/>
                </a:lnTo>
                <a:lnTo>
                  <a:pt x="17861" y="1290"/>
                </a:lnTo>
                <a:lnTo>
                  <a:pt x="17934" y="1290"/>
                </a:lnTo>
                <a:lnTo>
                  <a:pt x="17982" y="1242"/>
                </a:lnTo>
                <a:lnTo>
                  <a:pt x="18007" y="1363"/>
                </a:lnTo>
                <a:lnTo>
                  <a:pt x="18031" y="1461"/>
                </a:lnTo>
                <a:lnTo>
                  <a:pt x="17909" y="1485"/>
                </a:lnTo>
                <a:lnTo>
                  <a:pt x="17812" y="1534"/>
                </a:lnTo>
                <a:lnTo>
                  <a:pt x="17715" y="1582"/>
                </a:lnTo>
                <a:lnTo>
                  <a:pt x="17617" y="1655"/>
                </a:lnTo>
                <a:lnTo>
                  <a:pt x="17593" y="1680"/>
                </a:lnTo>
                <a:lnTo>
                  <a:pt x="17593" y="1753"/>
                </a:lnTo>
                <a:lnTo>
                  <a:pt x="17617" y="1801"/>
                </a:lnTo>
                <a:lnTo>
                  <a:pt x="17690" y="1826"/>
                </a:lnTo>
                <a:lnTo>
                  <a:pt x="17739" y="1850"/>
                </a:lnTo>
                <a:lnTo>
                  <a:pt x="17812" y="1874"/>
                </a:lnTo>
                <a:lnTo>
                  <a:pt x="17958" y="1850"/>
                </a:lnTo>
                <a:lnTo>
                  <a:pt x="18080" y="1801"/>
                </a:lnTo>
                <a:lnTo>
                  <a:pt x="18104" y="1996"/>
                </a:lnTo>
                <a:lnTo>
                  <a:pt x="17909" y="2069"/>
                </a:lnTo>
                <a:lnTo>
                  <a:pt x="17788" y="2118"/>
                </a:lnTo>
                <a:lnTo>
                  <a:pt x="17690" y="2215"/>
                </a:lnTo>
                <a:lnTo>
                  <a:pt x="17642" y="2264"/>
                </a:lnTo>
                <a:lnTo>
                  <a:pt x="17642" y="2361"/>
                </a:lnTo>
                <a:lnTo>
                  <a:pt x="17666" y="2410"/>
                </a:lnTo>
                <a:lnTo>
                  <a:pt x="17739" y="2458"/>
                </a:lnTo>
                <a:lnTo>
                  <a:pt x="17836" y="2483"/>
                </a:lnTo>
                <a:lnTo>
                  <a:pt x="17934" y="2458"/>
                </a:lnTo>
                <a:lnTo>
                  <a:pt x="18128" y="2410"/>
                </a:lnTo>
                <a:lnTo>
                  <a:pt x="18153" y="2531"/>
                </a:lnTo>
                <a:lnTo>
                  <a:pt x="18007" y="2555"/>
                </a:lnTo>
                <a:lnTo>
                  <a:pt x="17836" y="2604"/>
                </a:lnTo>
                <a:lnTo>
                  <a:pt x="17763" y="2653"/>
                </a:lnTo>
                <a:lnTo>
                  <a:pt x="17715" y="2726"/>
                </a:lnTo>
                <a:lnTo>
                  <a:pt x="17690" y="2823"/>
                </a:lnTo>
                <a:lnTo>
                  <a:pt x="17690" y="2896"/>
                </a:lnTo>
                <a:lnTo>
                  <a:pt x="17739" y="2945"/>
                </a:lnTo>
                <a:lnTo>
                  <a:pt x="17812" y="2993"/>
                </a:lnTo>
                <a:lnTo>
                  <a:pt x="18153" y="2993"/>
                </a:lnTo>
                <a:lnTo>
                  <a:pt x="18177" y="2969"/>
                </a:lnTo>
                <a:lnTo>
                  <a:pt x="18177" y="3261"/>
                </a:lnTo>
                <a:lnTo>
                  <a:pt x="17739" y="3383"/>
                </a:lnTo>
                <a:lnTo>
                  <a:pt x="17690" y="3407"/>
                </a:lnTo>
                <a:lnTo>
                  <a:pt x="17666" y="3431"/>
                </a:lnTo>
                <a:lnTo>
                  <a:pt x="17617" y="3529"/>
                </a:lnTo>
                <a:lnTo>
                  <a:pt x="17617" y="3577"/>
                </a:lnTo>
                <a:lnTo>
                  <a:pt x="17642" y="3626"/>
                </a:lnTo>
                <a:lnTo>
                  <a:pt x="17666" y="3650"/>
                </a:lnTo>
                <a:lnTo>
                  <a:pt x="17715" y="3699"/>
                </a:lnTo>
                <a:lnTo>
                  <a:pt x="17812" y="3723"/>
                </a:lnTo>
                <a:lnTo>
                  <a:pt x="17934" y="3723"/>
                </a:lnTo>
                <a:lnTo>
                  <a:pt x="18153" y="3699"/>
                </a:lnTo>
                <a:lnTo>
                  <a:pt x="18153" y="3699"/>
                </a:lnTo>
                <a:lnTo>
                  <a:pt x="18104" y="4186"/>
                </a:lnTo>
                <a:lnTo>
                  <a:pt x="17934" y="4088"/>
                </a:lnTo>
                <a:lnTo>
                  <a:pt x="17739" y="4040"/>
                </a:lnTo>
                <a:lnTo>
                  <a:pt x="17642" y="4015"/>
                </a:lnTo>
                <a:lnTo>
                  <a:pt x="17569" y="4040"/>
                </a:lnTo>
                <a:lnTo>
                  <a:pt x="17471" y="4064"/>
                </a:lnTo>
                <a:lnTo>
                  <a:pt x="17423" y="4137"/>
                </a:lnTo>
                <a:lnTo>
                  <a:pt x="17423" y="4186"/>
                </a:lnTo>
                <a:lnTo>
                  <a:pt x="17496" y="4283"/>
                </a:lnTo>
                <a:lnTo>
                  <a:pt x="17617" y="4332"/>
                </a:lnTo>
                <a:lnTo>
                  <a:pt x="17812" y="4429"/>
                </a:lnTo>
                <a:lnTo>
                  <a:pt x="17982" y="4526"/>
                </a:lnTo>
                <a:lnTo>
                  <a:pt x="18055" y="4551"/>
                </a:lnTo>
                <a:lnTo>
                  <a:pt x="17958" y="4940"/>
                </a:lnTo>
                <a:lnTo>
                  <a:pt x="17690" y="4843"/>
                </a:lnTo>
                <a:lnTo>
                  <a:pt x="17471" y="4721"/>
                </a:lnTo>
                <a:lnTo>
                  <a:pt x="17228" y="4648"/>
                </a:lnTo>
                <a:lnTo>
                  <a:pt x="17155" y="4648"/>
                </a:lnTo>
                <a:lnTo>
                  <a:pt x="17155" y="4672"/>
                </a:lnTo>
                <a:lnTo>
                  <a:pt x="17155" y="4721"/>
                </a:lnTo>
                <a:lnTo>
                  <a:pt x="17204" y="4818"/>
                </a:lnTo>
                <a:lnTo>
                  <a:pt x="17252" y="4891"/>
                </a:lnTo>
                <a:lnTo>
                  <a:pt x="17350" y="4989"/>
                </a:lnTo>
                <a:lnTo>
                  <a:pt x="17423" y="5062"/>
                </a:lnTo>
                <a:lnTo>
                  <a:pt x="17642" y="5183"/>
                </a:lnTo>
                <a:lnTo>
                  <a:pt x="17861" y="5256"/>
                </a:lnTo>
                <a:lnTo>
                  <a:pt x="17739" y="5621"/>
                </a:lnTo>
                <a:lnTo>
                  <a:pt x="17617" y="5938"/>
                </a:lnTo>
                <a:lnTo>
                  <a:pt x="17569" y="5889"/>
                </a:lnTo>
                <a:lnTo>
                  <a:pt x="17520" y="5840"/>
                </a:lnTo>
                <a:lnTo>
                  <a:pt x="17398" y="5743"/>
                </a:lnTo>
                <a:lnTo>
                  <a:pt x="17301" y="5670"/>
                </a:lnTo>
                <a:lnTo>
                  <a:pt x="17179" y="5597"/>
                </a:lnTo>
                <a:lnTo>
                  <a:pt x="17082" y="5573"/>
                </a:lnTo>
                <a:lnTo>
                  <a:pt x="16985" y="5548"/>
                </a:lnTo>
                <a:lnTo>
                  <a:pt x="16887" y="5548"/>
                </a:lnTo>
                <a:lnTo>
                  <a:pt x="16766" y="5597"/>
                </a:lnTo>
                <a:lnTo>
                  <a:pt x="16741" y="5621"/>
                </a:lnTo>
                <a:lnTo>
                  <a:pt x="16741" y="5670"/>
                </a:lnTo>
                <a:lnTo>
                  <a:pt x="16741" y="5719"/>
                </a:lnTo>
                <a:lnTo>
                  <a:pt x="16766" y="5743"/>
                </a:lnTo>
                <a:lnTo>
                  <a:pt x="16863" y="5840"/>
                </a:lnTo>
                <a:lnTo>
                  <a:pt x="16936" y="5913"/>
                </a:lnTo>
                <a:lnTo>
                  <a:pt x="17009" y="5962"/>
                </a:lnTo>
                <a:lnTo>
                  <a:pt x="17228" y="6132"/>
                </a:lnTo>
                <a:lnTo>
                  <a:pt x="17325" y="6181"/>
                </a:lnTo>
                <a:lnTo>
                  <a:pt x="17447" y="6205"/>
                </a:lnTo>
                <a:lnTo>
                  <a:pt x="17496" y="6205"/>
                </a:lnTo>
                <a:lnTo>
                  <a:pt x="17325" y="6473"/>
                </a:lnTo>
                <a:lnTo>
                  <a:pt x="17204" y="6473"/>
                </a:lnTo>
                <a:lnTo>
                  <a:pt x="17106" y="6449"/>
                </a:lnTo>
                <a:lnTo>
                  <a:pt x="17009" y="6400"/>
                </a:lnTo>
                <a:lnTo>
                  <a:pt x="16936" y="6351"/>
                </a:lnTo>
                <a:lnTo>
                  <a:pt x="16814" y="6230"/>
                </a:lnTo>
                <a:lnTo>
                  <a:pt x="16668" y="6108"/>
                </a:lnTo>
                <a:lnTo>
                  <a:pt x="16522" y="6035"/>
                </a:lnTo>
                <a:lnTo>
                  <a:pt x="16449" y="6011"/>
                </a:lnTo>
                <a:lnTo>
                  <a:pt x="16352" y="6011"/>
                </a:lnTo>
                <a:lnTo>
                  <a:pt x="16279" y="6035"/>
                </a:lnTo>
                <a:lnTo>
                  <a:pt x="16182" y="6084"/>
                </a:lnTo>
                <a:lnTo>
                  <a:pt x="16133" y="6132"/>
                </a:lnTo>
                <a:lnTo>
                  <a:pt x="16133" y="6181"/>
                </a:lnTo>
                <a:lnTo>
                  <a:pt x="16182" y="6230"/>
                </a:lnTo>
                <a:lnTo>
                  <a:pt x="16230" y="6254"/>
                </a:lnTo>
                <a:lnTo>
                  <a:pt x="16303" y="6254"/>
                </a:lnTo>
                <a:lnTo>
                  <a:pt x="16401" y="6303"/>
                </a:lnTo>
                <a:lnTo>
                  <a:pt x="16547" y="6424"/>
                </a:lnTo>
                <a:lnTo>
                  <a:pt x="16693" y="6570"/>
                </a:lnTo>
                <a:lnTo>
                  <a:pt x="16814" y="6692"/>
                </a:lnTo>
                <a:lnTo>
                  <a:pt x="16936" y="6789"/>
                </a:lnTo>
                <a:lnTo>
                  <a:pt x="17082" y="6838"/>
                </a:lnTo>
                <a:lnTo>
                  <a:pt x="16668" y="7325"/>
                </a:lnTo>
                <a:lnTo>
                  <a:pt x="16157" y="7106"/>
                </a:lnTo>
                <a:lnTo>
                  <a:pt x="16011" y="7033"/>
                </a:lnTo>
                <a:lnTo>
                  <a:pt x="15865" y="7008"/>
                </a:lnTo>
                <a:lnTo>
                  <a:pt x="15744" y="7008"/>
                </a:lnTo>
                <a:lnTo>
                  <a:pt x="15598" y="7057"/>
                </a:lnTo>
                <a:lnTo>
                  <a:pt x="15573" y="7081"/>
                </a:lnTo>
                <a:lnTo>
                  <a:pt x="15549" y="7106"/>
                </a:lnTo>
                <a:lnTo>
                  <a:pt x="15549" y="7154"/>
                </a:lnTo>
                <a:lnTo>
                  <a:pt x="15573" y="7179"/>
                </a:lnTo>
                <a:lnTo>
                  <a:pt x="15646" y="7276"/>
                </a:lnTo>
                <a:lnTo>
                  <a:pt x="15744" y="7349"/>
                </a:lnTo>
                <a:lnTo>
                  <a:pt x="15987" y="7495"/>
                </a:lnTo>
                <a:lnTo>
                  <a:pt x="16328" y="7665"/>
                </a:lnTo>
                <a:lnTo>
                  <a:pt x="16036" y="7957"/>
                </a:lnTo>
                <a:lnTo>
                  <a:pt x="15890" y="7909"/>
                </a:lnTo>
                <a:lnTo>
                  <a:pt x="15744" y="7884"/>
                </a:lnTo>
                <a:lnTo>
                  <a:pt x="15598" y="7860"/>
                </a:lnTo>
                <a:lnTo>
                  <a:pt x="15452" y="7836"/>
                </a:lnTo>
                <a:lnTo>
                  <a:pt x="15160" y="7690"/>
                </a:lnTo>
                <a:lnTo>
                  <a:pt x="15014" y="7641"/>
                </a:lnTo>
                <a:lnTo>
                  <a:pt x="14868" y="7592"/>
                </a:lnTo>
                <a:lnTo>
                  <a:pt x="14819" y="7617"/>
                </a:lnTo>
                <a:lnTo>
                  <a:pt x="14770" y="7665"/>
                </a:lnTo>
                <a:lnTo>
                  <a:pt x="14770" y="7714"/>
                </a:lnTo>
                <a:lnTo>
                  <a:pt x="14770" y="7763"/>
                </a:lnTo>
                <a:lnTo>
                  <a:pt x="14843" y="7860"/>
                </a:lnTo>
                <a:lnTo>
                  <a:pt x="14916" y="7957"/>
                </a:lnTo>
                <a:lnTo>
                  <a:pt x="15135" y="8128"/>
                </a:lnTo>
                <a:lnTo>
                  <a:pt x="15427" y="8249"/>
                </a:lnTo>
                <a:lnTo>
                  <a:pt x="15549" y="8298"/>
                </a:lnTo>
                <a:lnTo>
                  <a:pt x="15695" y="8322"/>
                </a:lnTo>
                <a:lnTo>
                  <a:pt x="15403" y="8639"/>
                </a:lnTo>
                <a:lnTo>
                  <a:pt x="15184" y="8590"/>
                </a:lnTo>
                <a:lnTo>
                  <a:pt x="14965" y="8541"/>
                </a:lnTo>
                <a:lnTo>
                  <a:pt x="14770" y="8468"/>
                </a:lnTo>
                <a:lnTo>
                  <a:pt x="14576" y="8347"/>
                </a:lnTo>
                <a:lnTo>
                  <a:pt x="14551" y="8322"/>
                </a:lnTo>
                <a:lnTo>
                  <a:pt x="14503" y="8322"/>
                </a:lnTo>
                <a:lnTo>
                  <a:pt x="14454" y="8371"/>
                </a:lnTo>
                <a:lnTo>
                  <a:pt x="14430" y="8420"/>
                </a:lnTo>
                <a:lnTo>
                  <a:pt x="14430" y="8493"/>
                </a:lnTo>
                <a:lnTo>
                  <a:pt x="14478" y="8590"/>
                </a:lnTo>
                <a:lnTo>
                  <a:pt x="14551" y="8687"/>
                </a:lnTo>
                <a:lnTo>
                  <a:pt x="14722" y="8809"/>
                </a:lnTo>
                <a:lnTo>
                  <a:pt x="14892" y="8906"/>
                </a:lnTo>
                <a:lnTo>
                  <a:pt x="15111" y="8979"/>
                </a:lnTo>
                <a:lnTo>
                  <a:pt x="14843" y="9271"/>
                </a:lnTo>
                <a:lnTo>
                  <a:pt x="14795" y="9247"/>
                </a:lnTo>
                <a:lnTo>
                  <a:pt x="14503" y="9150"/>
                </a:lnTo>
                <a:lnTo>
                  <a:pt x="14211" y="9052"/>
                </a:lnTo>
                <a:lnTo>
                  <a:pt x="13919" y="8955"/>
                </a:lnTo>
                <a:lnTo>
                  <a:pt x="13627" y="8858"/>
                </a:lnTo>
                <a:lnTo>
                  <a:pt x="13578" y="8858"/>
                </a:lnTo>
                <a:lnTo>
                  <a:pt x="13554" y="8882"/>
                </a:lnTo>
                <a:lnTo>
                  <a:pt x="13529" y="8931"/>
                </a:lnTo>
                <a:lnTo>
                  <a:pt x="13554" y="8955"/>
                </a:lnTo>
                <a:lnTo>
                  <a:pt x="13627" y="9077"/>
                </a:lnTo>
                <a:lnTo>
                  <a:pt x="13748" y="9198"/>
                </a:lnTo>
                <a:lnTo>
                  <a:pt x="13846" y="9296"/>
                </a:lnTo>
                <a:lnTo>
                  <a:pt x="13992" y="9369"/>
                </a:lnTo>
                <a:lnTo>
                  <a:pt x="14284" y="9515"/>
                </a:lnTo>
                <a:lnTo>
                  <a:pt x="14576" y="9612"/>
                </a:lnTo>
                <a:lnTo>
                  <a:pt x="14211" y="10001"/>
                </a:lnTo>
                <a:lnTo>
                  <a:pt x="14186" y="9953"/>
                </a:lnTo>
                <a:lnTo>
                  <a:pt x="14113" y="9904"/>
                </a:lnTo>
                <a:lnTo>
                  <a:pt x="13846" y="9709"/>
                </a:lnTo>
                <a:lnTo>
                  <a:pt x="13529" y="9563"/>
                </a:lnTo>
                <a:lnTo>
                  <a:pt x="13359" y="9490"/>
                </a:lnTo>
                <a:lnTo>
                  <a:pt x="13213" y="9442"/>
                </a:lnTo>
                <a:lnTo>
                  <a:pt x="13043" y="9393"/>
                </a:lnTo>
                <a:lnTo>
                  <a:pt x="12824" y="9393"/>
                </a:lnTo>
                <a:lnTo>
                  <a:pt x="12799" y="9442"/>
                </a:lnTo>
                <a:lnTo>
                  <a:pt x="12799" y="9490"/>
                </a:lnTo>
                <a:lnTo>
                  <a:pt x="12824" y="9515"/>
                </a:lnTo>
                <a:lnTo>
                  <a:pt x="13067" y="9734"/>
                </a:lnTo>
                <a:lnTo>
                  <a:pt x="13335" y="9904"/>
                </a:lnTo>
                <a:lnTo>
                  <a:pt x="13627" y="10074"/>
                </a:lnTo>
                <a:lnTo>
                  <a:pt x="13919" y="10220"/>
                </a:lnTo>
                <a:lnTo>
                  <a:pt x="13967" y="10245"/>
                </a:lnTo>
                <a:lnTo>
                  <a:pt x="13894" y="10318"/>
                </a:lnTo>
                <a:lnTo>
                  <a:pt x="13748" y="10464"/>
                </a:lnTo>
                <a:lnTo>
                  <a:pt x="13700" y="10391"/>
                </a:lnTo>
                <a:lnTo>
                  <a:pt x="13627" y="10318"/>
                </a:lnTo>
                <a:lnTo>
                  <a:pt x="13456" y="10220"/>
                </a:lnTo>
                <a:lnTo>
                  <a:pt x="13091" y="10074"/>
                </a:lnTo>
                <a:lnTo>
                  <a:pt x="12897" y="10026"/>
                </a:lnTo>
                <a:lnTo>
                  <a:pt x="12702" y="9953"/>
                </a:lnTo>
                <a:lnTo>
                  <a:pt x="12507" y="9928"/>
                </a:lnTo>
                <a:lnTo>
                  <a:pt x="12288" y="9904"/>
                </a:lnTo>
                <a:lnTo>
                  <a:pt x="12240" y="9904"/>
                </a:lnTo>
                <a:lnTo>
                  <a:pt x="12215" y="9928"/>
                </a:lnTo>
                <a:lnTo>
                  <a:pt x="12191" y="9977"/>
                </a:lnTo>
                <a:lnTo>
                  <a:pt x="12215" y="10050"/>
                </a:lnTo>
                <a:lnTo>
                  <a:pt x="12264" y="10099"/>
                </a:lnTo>
                <a:lnTo>
                  <a:pt x="12459" y="10196"/>
                </a:lnTo>
                <a:lnTo>
                  <a:pt x="12629" y="10293"/>
                </a:lnTo>
                <a:lnTo>
                  <a:pt x="12994" y="10512"/>
                </a:lnTo>
                <a:lnTo>
                  <a:pt x="13237" y="10634"/>
                </a:lnTo>
                <a:lnTo>
                  <a:pt x="13359" y="10682"/>
                </a:lnTo>
                <a:lnTo>
                  <a:pt x="13505" y="10707"/>
                </a:lnTo>
                <a:lnTo>
                  <a:pt x="12921" y="11291"/>
                </a:lnTo>
                <a:lnTo>
                  <a:pt x="12799" y="11193"/>
                </a:lnTo>
                <a:lnTo>
                  <a:pt x="12653" y="11096"/>
                </a:lnTo>
                <a:lnTo>
                  <a:pt x="12434" y="10974"/>
                </a:lnTo>
                <a:lnTo>
                  <a:pt x="12240" y="10828"/>
                </a:lnTo>
                <a:lnTo>
                  <a:pt x="12021" y="10682"/>
                </a:lnTo>
                <a:lnTo>
                  <a:pt x="11802" y="10585"/>
                </a:lnTo>
                <a:lnTo>
                  <a:pt x="11680" y="10537"/>
                </a:lnTo>
                <a:lnTo>
                  <a:pt x="11534" y="10537"/>
                </a:lnTo>
                <a:lnTo>
                  <a:pt x="11510" y="10561"/>
                </a:lnTo>
                <a:lnTo>
                  <a:pt x="11510" y="10585"/>
                </a:lnTo>
                <a:lnTo>
                  <a:pt x="11534" y="10609"/>
                </a:lnTo>
                <a:lnTo>
                  <a:pt x="11704" y="10804"/>
                </a:lnTo>
                <a:lnTo>
                  <a:pt x="11996" y="11072"/>
                </a:lnTo>
                <a:lnTo>
                  <a:pt x="12337" y="11364"/>
                </a:lnTo>
                <a:lnTo>
                  <a:pt x="12507" y="11461"/>
                </a:lnTo>
                <a:lnTo>
                  <a:pt x="12678" y="11534"/>
                </a:lnTo>
                <a:lnTo>
                  <a:pt x="12337" y="11875"/>
                </a:lnTo>
                <a:lnTo>
                  <a:pt x="12215" y="11826"/>
                </a:lnTo>
                <a:lnTo>
                  <a:pt x="12094" y="11777"/>
                </a:lnTo>
                <a:lnTo>
                  <a:pt x="11899" y="11680"/>
                </a:lnTo>
                <a:lnTo>
                  <a:pt x="11510" y="11437"/>
                </a:lnTo>
                <a:lnTo>
                  <a:pt x="11291" y="11339"/>
                </a:lnTo>
                <a:lnTo>
                  <a:pt x="11193" y="11315"/>
                </a:lnTo>
                <a:lnTo>
                  <a:pt x="11072" y="11291"/>
                </a:lnTo>
                <a:lnTo>
                  <a:pt x="10999" y="11315"/>
                </a:lnTo>
                <a:lnTo>
                  <a:pt x="10974" y="11364"/>
                </a:lnTo>
                <a:lnTo>
                  <a:pt x="10950" y="11437"/>
                </a:lnTo>
                <a:lnTo>
                  <a:pt x="10999" y="11485"/>
                </a:lnTo>
                <a:lnTo>
                  <a:pt x="11266" y="11704"/>
                </a:lnTo>
                <a:lnTo>
                  <a:pt x="11558" y="11923"/>
                </a:lnTo>
                <a:lnTo>
                  <a:pt x="11777" y="12069"/>
                </a:lnTo>
                <a:lnTo>
                  <a:pt x="12045" y="12191"/>
                </a:lnTo>
                <a:lnTo>
                  <a:pt x="11753" y="12483"/>
                </a:lnTo>
                <a:lnTo>
                  <a:pt x="11485" y="12264"/>
                </a:lnTo>
                <a:lnTo>
                  <a:pt x="11218" y="12045"/>
                </a:lnTo>
                <a:lnTo>
                  <a:pt x="11047" y="11899"/>
                </a:lnTo>
                <a:lnTo>
                  <a:pt x="10877" y="11777"/>
                </a:lnTo>
                <a:lnTo>
                  <a:pt x="10682" y="11680"/>
                </a:lnTo>
                <a:lnTo>
                  <a:pt x="10488" y="11631"/>
                </a:lnTo>
                <a:lnTo>
                  <a:pt x="10439" y="11656"/>
                </a:lnTo>
                <a:lnTo>
                  <a:pt x="10439" y="11680"/>
                </a:lnTo>
                <a:lnTo>
                  <a:pt x="10415" y="11704"/>
                </a:lnTo>
                <a:lnTo>
                  <a:pt x="10439" y="11753"/>
                </a:lnTo>
                <a:lnTo>
                  <a:pt x="11072" y="12410"/>
                </a:lnTo>
                <a:lnTo>
                  <a:pt x="11242" y="12605"/>
                </a:lnTo>
                <a:lnTo>
                  <a:pt x="11461" y="12775"/>
                </a:lnTo>
                <a:lnTo>
                  <a:pt x="11315" y="12945"/>
                </a:lnTo>
                <a:lnTo>
                  <a:pt x="11193" y="12848"/>
                </a:lnTo>
                <a:lnTo>
                  <a:pt x="11047" y="12775"/>
                </a:lnTo>
                <a:lnTo>
                  <a:pt x="10780" y="12629"/>
                </a:lnTo>
                <a:lnTo>
                  <a:pt x="10366" y="12361"/>
                </a:lnTo>
                <a:lnTo>
                  <a:pt x="10172" y="12215"/>
                </a:lnTo>
                <a:lnTo>
                  <a:pt x="9977" y="12069"/>
                </a:lnTo>
                <a:lnTo>
                  <a:pt x="9953" y="12045"/>
                </a:lnTo>
                <a:lnTo>
                  <a:pt x="9928" y="12069"/>
                </a:lnTo>
                <a:lnTo>
                  <a:pt x="9904" y="12094"/>
                </a:lnTo>
                <a:lnTo>
                  <a:pt x="9928" y="12118"/>
                </a:lnTo>
                <a:lnTo>
                  <a:pt x="10220" y="12532"/>
                </a:lnTo>
                <a:lnTo>
                  <a:pt x="10391" y="12702"/>
                </a:lnTo>
                <a:lnTo>
                  <a:pt x="10585" y="12897"/>
                </a:lnTo>
                <a:lnTo>
                  <a:pt x="10804" y="13067"/>
                </a:lnTo>
                <a:lnTo>
                  <a:pt x="10926" y="13140"/>
                </a:lnTo>
                <a:lnTo>
                  <a:pt x="11047" y="13213"/>
                </a:lnTo>
                <a:lnTo>
                  <a:pt x="10780" y="13456"/>
                </a:lnTo>
                <a:lnTo>
                  <a:pt x="10439" y="13213"/>
                </a:lnTo>
                <a:lnTo>
                  <a:pt x="10099" y="12970"/>
                </a:lnTo>
                <a:lnTo>
                  <a:pt x="9928" y="12872"/>
                </a:lnTo>
                <a:lnTo>
                  <a:pt x="9734" y="12799"/>
                </a:lnTo>
                <a:lnTo>
                  <a:pt x="9563" y="12726"/>
                </a:lnTo>
                <a:lnTo>
                  <a:pt x="9369" y="12726"/>
                </a:lnTo>
                <a:lnTo>
                  <a:pt x="9320" y="12751"/>
                </a:lnTo>
                <a:lnTo>
                  <a:pt x="9320" y="12775"/>
                </a:lnTo>
                <a:lnTo>
                  <a:pt x="9320" y="12799"/>
                </a:lnTo>
                <a:lnTo>
                  <a:pt x="9442" y="12921"/>
                </a:lnTo>
                <a:lnTo>
                  <a:pt x="9588" y="13043"/>
                </a:lnTo>
                <a:lnTo>
                  <a:pt x="9855" y="13262"/>
                </a:lnTo>
                <a:lnTo>
                  <a:pt x="10464" y="13773"/>
                </a:lnTo>
                <a:lnTo>
                  <a:pt x="10293" y="13943"/>
                </a:lnTo>
                <a:lnTo>
                  <a:pt x="10123" y="13821"/>
                </a:lnTo>
                <a:lnTo>
                  <a:pt x="9953" y="13724"/>
                </a:lnTo>
                <a:lnTo>
                  <a:pt x="9612" y="13554"/>
                </a:lnTo>
                <a:lnTo>
                  <a:pt x="9393" y="13408"/>
                </a:lnTo>
                <a:lnTo>
                  <a:pt x="9223" y="13237"/>
                </a:lnTo>
                <a:lnTo>
                  <a:pt x="9052" y="13067"/>
                </a:lnTo>
                <a:lnTo>
                  <a:pt x="8906" y="12848"/>
                </a:lnTo>
                <a:lnTo>
                  <a:pt x="8833" y="12799"/>
                </a:lnTo>
                <a:lnTo>
                  <a:pt x="8760" y="12799"/>
                </a:lnTo>
                <a:lnTo>
                  <a:pt x="8712" y="12824"/>
                </a:lnTo>
                <a:lnTo>
                  <a:pt x="8663" y="12897"/>
                </a:lnTo>
                <a:lnTo>
                  <a:pt x="8639" y="13018"/>
                </a:lnTo>
                <a:lnTo>
                  <a:pt x="8663" y="13164"/>
                </a:lnTo>
                <a:lnTo>
                  <a:pt x="8687" y="13286"/>
                </a:lnTo>
                <a:lnTo>
                  <a:pt x="8760" y="13408"/>
                </a:lnTo>
                <a:lnTo>
                  <a:pt x="8833" y="13529"/>
                </a:lnTo>
                <a:lnTo>
                  <a:pt x="8931" y="13627"/>
                </a:lnTo>
                <a:lnTo>
                  <a:pt x="9125" y="13821"/>
                </a:lnTo>
                <a:lnTo>
                  <a:pt x="9490" y="14089"/>
                </a:lnTo>
                <a:lnTo>
                  <a:pt x="9685" y="14211"/>
                </a:lnTo>
                <a:lnTo>
                  <a:pt x="9904" y="14308"/>
                </a:lnTo>
                <a:lnTo>
                  <a:pt x="9661" y="14527"/>
                </a:lnTo>
                <a:lnTo>
                  <a:pt x="9369" y="14381"/>
                </a:lnTo>
                <a:lnTo>
                  <a:pt x="9052" y="14235"/>
                </a:lnTo>
                <a:lnTo>
                  <a:pt x="8760" y="14089"/>
                </a:lnTo>
                <a:lnTo>
                  <a:pt x="8614" y="13992"/>
                </a:lnTo>
                <a:lnTo>
                  <a:pt x="8468" y="13919"/>
                </a:lnTo>
                <a:lnTo>
                  <a:pt x="8444" y="13894"/>
                </a:lnTo>
                <a:lnTo>
                  <a:pt x="8420" y="13894"/>
                </a:lnTo>
                <a:lnTo>
                  <a:pt x="8395" y="13919"/>
                </a:lnTo>
                <a:lnTo>
                  <a:pt x="8395" y="13967"/>
                </a:lnTo>
                <a:lnTo>
                  <a:pt x="8468" y="14138"/>
                </a:lnTo>
                <a:lnTo>
                  <a:pt x="8566" y="14308"/>
                </a:lnTo>
                <a:lnTo>
                  <a:pt x="8687" y="14430"/>
                </a:lnTo>
                <a:lnTo>
                  <a:pt x="8833" y="14551"/>
                </a:lnTo>
                <a:lnTo>
                  <a:pt x="9296" y="14868"/>
                </a:lnTo>
                <a:lnTo>
                  <a:pt x="9004" y="15160"/>
                </a:lnTo>
                <a:lnTo>
                  <a:pt x="8614" y="14770"/>
                </a:lnTo>
                <a:lnTo>
                  <a:pt x="8201" y="14405"/>
                </a:lnTo>
                <a:lnTo>
                  <a:pt x="7398" y="13700"/>
                </a:lnTo>
                <a:lnTo>
                  <a:pt x="6984" y="13359"/>
                </a:lnTo>
                <a:lnTo>
                  <a:pt x="6595" y="12994"/>
                </a:lnTo>
                <a:lnTo>
                  <a:pt x="6205" y="12605"/>
                </a:lnTo>
                <a:lnTo>
                  <a:pt x="5840" y="12215"/>
                </a:lnTo>
                <a:lnTo>
                  <a:pt x="5500" y="11777"/>
                </a:lnTo>
                <a:lnTo>
                  <a:pt x="5135" y="11315"/>
                </a:lnTo>
                <a:lnTo>
                  <a:pt x="4794" y="10901"/>
                </a:lnTo>
                <a:lnTo>
                  <a:pt x="4599" y="10682"/>
                </a:lnTo>
                <a:lnTo>
                  <a:pt x="4405" y="10488"/>
                </a:lnTo>
                <a:lnTo>
                  <a:pt x="4137" y="10269"/>
                </a:lnTo>
                <a:lnTo>
                  <a:pt x="3845" y="10074"/>
                </a:lnTo>
                <a:lnTo>
                  <a:pt x="3553" y="9855"/>
                </a:lnTo>
                <a:lnTo>
                  <a:pt x="3285" y="9661"/>
                </a:lnTo>
                <a:lnTo>
                  <a:pt x="3261" y="9588"/>
                </a:lnTo>
                <a:lnTo>
                  <a:pt x="3602" y="9296"/>
                </a:lnTo>
                <a:lnTo>
                  <a:pt x="3967" y="9004"/>
                </a:lnTo>
                <a:lnTo>
                  <a:pt x="4332" y="8712"/>
                </a:lnTo>
                <a:lnTo>
                  <a:pt x="4672" y="8420"/>
                </a:lnTo>
                <a:lnTo>
                  <a:pt x="5646" y="7519"/>
                </a:lnTo>
                <a:lnTo>
                  <a:pt x="6595" y="6595"/>
                </a:lnTo>
                <a:lnTo>
                  <a:pt x="6984" y="6205"/>
                </a:lnTo>
                <a:lnTo>
                  <a:pt x="7349" y="5792"/>
                </a:lnTo>
                <a:lnTo>
                  <a:pt x="8055" y="4940"/>
                </a:lnTo>
                <a:lnTo>
                  <a:pt x="8760" y="4088"/>
                </a:lnTo>
                <a:lnTo>
                  <a:pt x="9466" y="3237"/>
                </a:lnTo>
                <a:lnTo>
                  <a:pt x="9855" y="2799"/>
                </a:lnTo>
                <a:lnTo>
                  <a:pt x="10269" y="2410"/>
                </a:lnTo>
                <a:lnTo>
                  <a:pt x="10707" y="2045"/>
                </a:lnTo>
                <a:lnTo>
                  <a:pt x="11169" y="1704"/>
                </a:lnTo>
                <a:lnTo>
                  <a:pt x="11631" y="1412"/>
                </a:lnTo>
                <a:lnTo>
                  <a:pt x="12142" y="1144"/>
                </a:lnTo>
                <a:lnTo>
                  <a:pt x="12678" y="950"/>
                </a:lnTo>
                <a:lnTo>
                  <a:pt x="13237" y="779"/>
                </a:lnTo>
                <a:lnTo>
                  <a:pt x="13797" y="658"/>
                </a:lnTo>
                <a:lnTo>
                  <a:pt x="14381" y="585"/>
                </a:lnTo>
                <a:lnTo>
                  <a:pt x="14941" y="560"/>
                </a:lnTo>
                <a:close/>
                <a:moveTo>
                  <a:pt x="11777" y="13237"/>
                </a:moveTo>
                <a:lnTo>
                  <a:pt x="11777" y="13602"/>
                </a:lnTo>
                <a:lnTo>
                  <a:pt x="11753" y="13967"/>
                </a:lnTo>
                <a:lnTo>
                  <a:pt x="11704" y="14746"/>
                </a:lnTo>
                <a:lnTo>
                  <a:pt x="11680" y="15549"/>
                </a:lnTo>
                <a:lnTo>
                  <a:pt x="11656" y="16328"/>
                </a:lnTo>
                <a:lnTo>
                  <a:pt x="11485" y="16084"/>
                </a:lnTo>
                <a:lnTo>
                  <a:pt x="11291" y="15865"/>
                </a:lnTo>
                <a:lnTo>
                  <a:pt x="10877" y="15427"/>
                </a:lnTo>
                <a:lnTo>
                  <a:pt x="10755" y="15257"/>
                </a:lnTo>
                <a:lnTo>
                  <a:pt x="10610" y="15062"/>
                </a:lnTo>
                <a:lnTo>
                  <a:pt x="10464" y="14868"/>
                </a:lnTo>
                <a:lnTo>
                  <a:pt x="10366" y="14770"/>
                </a:lnTo>
                <a:lnTo>
                  <a:pt x="10293" y="14722"/>
                </a:lnTo>
                <a:lnTo>
                  <a:pt x="10731" y="14284"/>
                </a:lnTo>
                <a:lnTo>
                  <a:pt x="11266" y="13773"/>
                </a:lnTo>
                <a:lnTo>
                  <a:pt x="11777" y="13237"/>
                </a:lnTo>
                <a:close/>
                <a:moveTo>
                  <a:pt x="3431" y="14381"/>
                </a:moveTo>
                <a:lnTo>
                  <a:pt x="3553" y="14405"/>
                </a:lnTo>
                <a:lnTo>
                  <a:pt x="3699" y="14454"/>
                </a:lnTo>
                <a:lnTo>
                  <a:pt x="3699" y="14527"/>
                </a:lnTo>
                <a:lnTo>
                  <a:pt x="3723" y="14576"/>
                </a:lnTo>
                <a:lnTo>
                  <a:pt x="3602" y="14576"/>
                </a:lnTo>
                <a:lnTo>
                  <a:pt x="3553" y="14600"/>
                </a:lnTo>
                <a:lnTo>
                  <a:pt x="3504" y="14649"/>
                </a:lnTo>
                <a:lnTo>
                  <a:pt x="3334" y="14843"/>
                </a:lnTo>
                <a:lnTo>
                  <a:pt x="3164" y="15038"/>
                </a:lnTo>
                <a:lnTo>
                  <a:pt x="2969" y="15233"/>
                </a:lnTo>
                <a:lnTo>
                  <a:pt x="2896" y="15330"/>
                </a:lnTo>
                <a:lnTo>
                  <a:pt x="2847" y="15452"/>
                </a:lnTo>
                <a:lnTo>
                  <a:pt x="2847" y="15525"/>
                </a:lnTo>
                <a:lnTo>
                  <a:pt x="2872" y="15573"/>
                </a:lnTo>
                <a:lnTo>
                  <a:pt x="2896" y="15622"/>
                </a:lnTo>
                <a:lnTo>
                  <a:pt x="2945" y="15646"/>
                </a:lnTo>
                <a:lnTo>
                  <a:pt x="3115" y="15646"/>
                </a:lnTo>
                <a:lnTo>
                  <a:pt x="3237" y="15598"/>
                </a:lnTo>
                <a:lnTo>
                  <a:pt x="3358" y="15525"/>
                </a:lnTo>
                <a:lnTo>
                  <a:pt x="3480" y="15427"/>
                </a:lnTo>
                <a:lnTo>
                  <a:pt x="3699" y="15208"/>
                </a:lnTo>
                <a:lnTo>
                  <a:pt x="3894" y="14941"/>
                </a:lnTo>
                <a:lnTo>
                  <a:pt x="3918" y="14868"/>
                </a:lnTo>
                <a:lnTo>
                  <a:pt x="3918" y="14795"/>
                </a:lnTo>
                <a:lnTo>
                  <a:pt x="3918" y="14722"/>
                </a:lnTo>
                <a:lnTo>
                  <a:pt x="3869" y="14673"/>
                </a:lnTo>
                <a:lnTo>
                  <a:pt x="3918" y="14697"/>
                </a:lnTo>
                <a:lnTo>
                  <a:pt x="3967" y="14770"/>
                </a:lnTo>
                <a:lnTo>
                  <a:pt x="3967" y="14819"/>
                </a:lnTo>
                <a:lnTo>
                  <a:pt x="3967" y="14892"/>
                </a:lnTo>
                <a:lnTo>
                  <a:pt x="3942" y="15087"/>
                </a:lnTo>
                <a:lnTo>
                  <a:pt x="3894" y="15281"/>
                </a:lnTo>
                <a:lnTo>
                  <a:pt x="3699" y="15671"/>
                </a:lnTo>
                <a:lnTo>
                  <a:pt x="3553" y="15938"/>
                </a:lnTo>
                <a:lnTo>
                  <a:pt x="3480" y="16060"/>
                </a:lnTo>
                <a:lnTo>
                  <a:pt x="3358" y="16157"/>
                </a:lnTo>
                <a:lnTo>
                  <a:pt x="3261" y="16230"/>
                </a:lnTo>
                <a:lnTo>
                  <a:pt x="3115" y="16303"/>
                </a:lnTo>
                <a:lnTo>
                  <a:pt x="2847" y="16376"/>
                </a:lnTo>
                <a:lnTo>
                  <a:pt x="2556" y="16425"/>
                </a:lnTo>
                <a:lnTo>
                  <a:pt x="2361" y="16449"/>
                </a:lnTo>
                <a:lnTo>
                  <a:pt x="2166" y="16449"/>
                </a:lnTo>
                <a:lnTo>
                  <a:pt x="2312" y="16182"/>
                </a:lnTo>
                <a:lnTo>
                  <a:pt x="2434" y="15890"/>
                </a:lnTo>
                <a:lnTo>
                  <a:pt x="2629" y="15403"/>
                </a:lnTo>
                <a:lnTo>
                  <a:pt x="2726" y="15160"/>
                </a:lnTo>
                <a:lnTo>
                  <a:pt x="2847" y="14916"/>
                </a:lnTo>
                <a:lnTo>
                  <a:pt x="2993" y="14697"/>
                </a:lnTo>
                <a:lnTo>
                  <a:pt x="3164" y="14503"/>
                </a:lnTo>
                <a:lnTo>
                  <a:pt x="3237" y="14430"/>
                </a:lnTo>
                <a:lnTo>
                  <a:pt x="3310" y="14405"/>
                </a:lnTo>
                <a:lnTo>
                  <a:pt x="3358" y="14381"/>
                </a:lnTo>
                <a:close/>
                <a:moveTo>
                  <a:pt x="3066" y="10001"/>
                </a:moveTo>
                <a:lnTo>
                  <a:pt x="3188" y="10147"/>
                </a:lnTo>
                <a:lnTo>
                  <a:pt x="3334" y="10293"/>
                </a:lnTo>
                <a:lnTo>
                  <a:pt x="3650" y="10488"/>
                </a:lnTo>
                <a:lnTo>
                  <a:pt x="3894" y="10682"/>
                </a:lnTo>
                <a:lnTo>
                  <a:pt x="4113" y="10877"/>
                </a:lnTo>
                <a:lnTo>
                  <a:pt x="4332" y="11096"/>
                </a:lnTo>
                <a:lnTo>
                  <a:pt x="4526" y="11315"/>
                </a:lnTo>
                <a:lnTo>
                  <a:pt x="4891" y="11777"/>
                </a:lnTo>
                <a:lnTo>
                  <a:pt x="5256" y="12264"/>
                </a:lnTo>
                <a:lnTo>
                  <a:pt x="5621" y="12702"/>
                </a:lnTo>
                <a:lnTo>
                  <a:pt x="6011" y="13140"/>
                </a:lnTo>
                <a:lnTo>
                  <a:pt x="6449" y="13529"/>
                </a:lnTo>
                <a:lnTo>
                  <a:pt x="6862" y="13919"/>
                </a:lnTo>
                <a:lnTo>
                  <a:pt x="7763" y="14697"/>
                </a:lnTo>
                <a:lnTo>
                  <a:pt x="8176" y="15087"/>
                </a:lnTo>
                <a:lnTo>
                  <a:pt x="8614" y="15500"/>
                </a:lnTo>
                <a:lnTo>
                  <a:pt x="8590" y="15525"/>
                </a:lnTo>
                <a:lnTo>
                  <a:pt x="8517" y="15573"/>
                </a:lnTo>
                <a:lnTo>
                  <a:pt x="8468" y="15646"/>
                </a:lnTo>
                <a:lnTo>
                  <a:pt x="8468" y="15719"/>
                </a:lnTo>
                <a:lnTo>
                  <a:pt x="8395" y="15914"/>
                </a:lnTo>
                <a:lnTo>
                  <a:pt x="8322" y="16133"/>
                </a:lnTo>
                <a:lnTo>
                  <a:pt x="8176" y="16547"/>
                </a:lnTo>
                <a:lnTo>
                  <a:pt x="7227" y="15817"/>
                </a:lnTo>
                <a:lnTo>
                  <a:pt x="6303" y="15062"/>
                </a:lnTo>
                <a:lnTo>
                  <a:pt x="5840" y="14649"/>
                </a:lnTo>
                <a:lnTo>
                  <a:pt x="5378" y="14259"/>
                </a:lnTo>
                <a:lnTo>
                  <a:pt x="4964" y="13846"/>
                </a:lnTo>
                <a:lnTo>
                  <a:pt x="4551" y="13408"/>
                </a:lnTo>
                <a:lnTo>
                  <a:pt x="3821" y="12580"/>
                </a:lnTo>
                <a:lnTo>
                  <a:pt x="3456" y="12142"/>
                </a:lnTo>
                <a:lnTo>
                  <a:pt x="3091" y="11729"/>
                </a:lnTo>
                <a:lnTo>
                  <a:pt x="2702" y="11315"/>
                </a:lnTo>
                <a:lnTo>
                  <a:pt x="2288" y="10950"/>
                </a:lnTo>
                <a:lnTo>
                  <a:pt x="1850" y="10609"/>
                </a:lnTo>
                <a:lnTo>
                  <a:pt x="1607" y="10464"/>
                </a:lnTo>
                <a:lnTo>
                  <a:pt x="1388" y="10318"/>
                </a:lnTo>
                <a:lnTo>
                  <a:pt x="1534" y="10318"/>
                </a:lnTo>
                <a:lnTo>
                  <a:pt x="1655" y="10293"/>
                </a:lnTo>
                <a:lnTo>
                  <a:pt x="1947" y="10245"/>
                </a:lnTo>
                <a:lnTo>
                  <a:pt x="2507" y="10147"/>
                </a:lnTo>
                <a:lnTo>
                  <a:pt x="3066" y="10001"/>
                </a:lnTo>
                <a:close/>
                <a:moveTo>
                  <a:pt x="4989" y="16328"/>
                </a:moveTo>
                <a:lnTo>
                  <a:pt x="5110" y="16352"/>
                </a:lnTo>
                <a:lnTo>
                  <a:pt x="5086" y="16401"/>
                </a:lnTo>
                <a:lnTo>
                  <a:pt x="5062" y="16474"/>
                </a:lnTo>
                <a:lnTo>
                  <a:pt x="4989" y="16522"/>
                </a:lnTo>
                <a:lnTo>
                  <a:pt x="4843" y="16620"/>
                </a:lnTo>
                <a:lnTo>
                  <a:pt x="4551" y="16741"/>
                </a:lnTo>
                <a:lnTo>
                  <a:pt x="4551" y="16741"/>
                </a:lnTo>
                <a:lnTo>
                  <a:pt x="4599" y="16620"/>
                </a:lnTo>
                <a:lnTo>
                  <a:pt x="4672" y="16474"/>
                </a:lnTo>
                <a:lnTo>
                  <a:pt x="4770" y="16376"/>
                </a:lnTo>
                <a:lnTo>
                  <a:pt x="4867" y="16328"/>
                </a:lnTo>
                <a:close/>
                <a:moveTo>
                  <a:pt x="3237" y="13846"/>
                </a:moveTo>
                <a:lnTo>
                  <a:pt x="3115" y="13894"/>
                </a:lnTo>
                <a:lnTo>
                  <a:pt x="2993" y="13943"/>
                </a:lnTo>
                <a:lnTo>
                  <a:pt x="2896" y="14016"/>
                </a:lnTo>
                <a:lnTo>
                  <a:pt x="2702" y="14211"/>
                </a:lnTo>
                <a:lnTo>
                  <a:pt x="2531" y="14430"/>
                </a:lnTo>
                <a:lnTo>
                  <a:pt x="2385" y="14673"/>
                </a:lnTo>
                <a:lnTo>
                  <a:pt x="2264" y="14941"/>
                </a:lnTo>
                <a:lnTo>
                  <a:pt x="2045" y="15500"/>
                </a:lnTo>
                <a:lnTo>
                  <a:pt x="1923" y="15768"/>
                </a:lnTo>
                <a:lnTo>
                  <a:pt x="1777" y="16036"/>
                </a:lnTo>
                <a:lnTo>
                  <a:pt x="1607" y="16279"/>
                </a:lnTo>
                <a:lnTo>
                  <a:pt x="1509" y="16376"/>
                </a:lnTo>
                <a:lnTo>
                  <a:pt x="1412" y="16449"/>
                </a:lnTo>
                <a:lnTo>
                  <a:pt x="1363" y="16522"/>
                </a:lnTo>
                <a:lnTo>
                  <a:pt x="1315" y="16595"/>
                </a:lnTo>
                <a:lnTo>
                  <a:pt x="1290" y="16668"/>
                </a:lnTo>
                <a:lnTo>
                  <a:pt x="1315" y="16741"/>
                </a:lnTo>
                <a:lnTo>
                  <a:pt x="1339" y="16814"/>
                </a:lnTo>
                <a:lnTo>
                  <a:pt x="1388" y="16863"/>
                </a:lnTo>
                <a:lnTo>
                  <a:pt x="1436" y="16887"/>
                </a:lnTo>
                <a:lnTo>
                  <a:pt x="1534" y="16912"/>
                </a:lnTo>
                <a:lnTo>
                  <a:pt x="1631" y="16912"/>
                </a:lnTo>
                <a:lnTo>
                  <a:pt x="1728" y="16887"/>
                </a:lnTo>
                <a:lnTo>
                  <a:pt x="2288" y="16887"/>
                </a:lnTo>
                <a:lnTo>
                  <a:pt x="2556" y="16863"/>
                </a:lnTo>
                <a:lnTo>
                  <a:pt x="2799" y="16839"/>
                </a:lnTo>
                <a:lnTo>
                  <a:pt x="3042" y="16790"/>
                </a:lnTo>
                <a:lnTo>
                  <a:pt x="3285" y="16717"/>
                </a:lnTo>
                <a:lnTo>
                  <a:pt x="3431" y="16644"/>
                </a:lnTo>
                <a:lnTo>
                  <a:pt x="3553" y="16571"/>
                </a:lnTo>
                <a:lnTo>
                  <a:pt x="3650" y="16474"/>
                </a:lnTo>
                <a:lnTo>
                  <a:pt x="3772" y="16376"/>
                </a:lnTo>
                <a:lnTo>
                  <a:pt x="3918" y="16157"/>
                </a:lnTo>
                <a:lnTo>
                  <a:pt x="4064" y="15865"/>
                </a:lnTo>
                <a:lnTo>
                  <a:pt x="4210" y="15549"/>
                </a:lnTo>
                <a:lnTo>
                  <a:pt x="4283" y="15306"/>
                </a:lnTo>
                <a:lnTo>
                  <a:pt x="4332" y="15062"/>
                </a:lnTo>
                <a:lnTo>
                  <a:pt x="4380" y="14795"/>
                </a:lnTo>
                <a:lnTo>
                  <a:pt x="4356" y="14576"/>
                </a:lnTo>
                <a:lnTo>
                  <a:pt x="4356" y="14478"/>
                </a:lnTo>
                <a:lnTo>
                  <a:pt x="4307" y="14405"/>
                </a:lnTo>
                <a:lnTo>
                  <a:pt x="4259" y="14332"/>
                </a:lnTo>
                <a:lnTo>
                  <a:pt x="4186" y="14284"/>
                </a:lnTo>
                <a:lnTo>
                  <a:pt x="4113" y="14186"/>
                </a:lnTo>
                <a:lnTo>
                  <a:pt x="4040" y="14089"/>
                </a:lnTo>
                <a:lnTo>
                  <a:pt x="3942" y="14016"/>
                </a:lnTo>
                <a:lnTo>
                  <a:pt x="3845" y="13967"/>
                </a:lnTo>
                <a:lnTo>
                  <a:pt x="3626" y="13870"/>
                </a:lnTo>
                <a:lnTo>
                  <a:pt x="3383" y="13846"/>
                </a:lnTo>
                <a:close/>
                <a:moveTo>
                  <a:pt x="4818" y="15817"/>
                </a:moveTo>
                <a:lnTo>
                  <a:pt x="4697" y="15865"/>
                </a:lnTo>
                <a:lnTo>
                  <a:pt x="4575" y="15914"/>
                </a:lnTo>
                <a:lnTo>
                  <a:pt x="4453" y="15987"/>
                </a:lnTo>
                <a:lnTo>
                  <a:pt x="4356" y="16084"/>
                </a:lnTo>
                <a:lnTo>
                  <a:pt x="4259" y="16206"/>
                </a:lnTo>
                <a:lnTo>
                  <a:pt x="4161" y="16328"/>
                </a:lnTo>
                <a:lnTo>
                  <a:pt x="4088" y="16474"/>
                </a:lnTo>
                <a:lnTo>
                  <a:pt x="4040" y="16620"/>
                </a:lnTo>
                <a:lnTo>
                  <a:pt x="3991" y="16766"/>
                </a:lnTo>
                <a:lnTo>
                  <a:pt x="3967" y="16912"/>
                </a:lnTo>
                <a:lnTo>
                  <a:pt x="3967" y="17058"/>
                </a:lnTo>
                <a:lnTo>
                  <a:pt x="3991" y="17155"/>
                </a:lnTo>
                <a:lnTo>
                  <a:pt x="4064" y="17252"/>
                </a:lnTo>
                <a:lnTo>
                  <a:pt x="4161" y="17301"/>
                </a:lnTo>
                <a:lnTo>
                  <a:pt x="4210" y="17325"/>
                </a:lnTo>
                <a:lnTo>
                  <a:pt x="4259" y="17301"/>
                </a:lnTo>
                <a:lnTo>
                  <a:pt x="4502" y="17228"/>
                </a:lnTo>
                <a:lnTo>
                  <a:pt x="4721" y="17131"/>
                </a:lnTo>
                <a:lnTo>
                  <a:pt x="4989" y="17009"/>
                </a:lnTo>
                <a:lnTo>
                  <a:pt x="5135" y="16936"/>
                </a:lnTo>
                <a:lnTo>
                  <a:pt x="5256" y="16863"/>
                </a:lnTo>
                <a:lnTo>
                  <a:pt x="5354" y="16766"/>
                </a:lnTo>
                <a:lnTo>
                  <a:pt x="5427" y="16668"/>
                </a:lnTo>
                <a:lnTo>
                  <a:pt x="5500" y="16547"/>
                </a:lnTo>
                <a:lnTo>
                  <a:pt x="5524" y="16401"/>
                </a:lnTo>
                <a:lnTo>
                  <a:pt x="5524" y="16328"/>
                </a:lnTo>
                <a:lnTo>
                  <a:pt x="5500" y="16230"/>
                </a:lnTo>
                <a:lnTo>
                  <a:pt x="5451" y="16133"/>
                </a:lnTo>
                <a:lnTo>
                  <a:pt x="5402" y="16060"/>
                </a:lnTo>
                <a:lnTo>
                  <a:pt x="5305" y="15963"/>
                </a:lnTo>
                <a:lnTo>
                  <a:pt x="5208" y="15890"/>
                </a:lnTo>
                <a:lnTo>
                  <a:pt x="5086" y="15841"/>
                </a:lnTo>
                <a:lnTo>
                  <a:pt x="4964" y="15817"/>
                </a:lnTo>
                <a:close/>
                <a:moveTo>
                  <a:pt x="10001" y="14965"/>
                </a:moveTo>
                <a:lnTo>
                  <a:pt x="10099" y="15184"/>
                </a:lnTo>
                <a:lnTo>
                  <a:pt x="10220" y="15379"/>
                </a:lnTo>
                <a:lnTo>
                  <a:pt x="10488" y="15719"/>
                </a:lnTo>
                <a:lnTo>
                  <a:pt x="10731" y="16011"/>
                </a:lnTo>
                <a:lnTo>
                  <a:pt x="10999" y="16303"/>
                </a:lnTo>
                <a:lnTo>
                  <a:pt x="11242" y="16595"/>
                </a:lnTo>
                <a:lnTo>
                  <a:pt x="11339" y="16766"/>
                </a:lnTo>
                <a:lnTo>
                  <a:pt x="11412" y="16936"/>
                </a:lnTo>
                <a:lnTo>
                  <a:pt x="11437" y="17009"/>
                </a:lnTo>
                <a:lnTo>
                  <a:pt x="11485" y="17058"/>
                </a:lnTo>
                <a:lnTo>
                  <a:pt x="11558" y="17082"/>
                </a:lnTo>
                <a:lnTo>
                  <a:pt x="11607" y="17106"/>
                </a:lnTo>
                <a:lnTo>
                  <a:pt x="11607" y="17350"/>
                </a:lnTo>
                <a:lnTo>
                  <a:pt x="11583" y="17593"/>
                </a:lnTo>
                <a:lnTo>
                  <a:pt x="11412" y="17471"/>
                </a:lnTo>
                <a:lnTo>
                  <a:pt x="11266" y="17325"/>
                </a:lnTo>
                <a:lnTo>
                  <a:pt x="10974" y="17009"/>
                </a:lnTo>
                <a:lnTo>
                  <a:pt x="10488" y="16328"/>
                </a:lnTo>
                <a:lnTo>
                  <a:pt x="10099" y="15817"/>
                </a:lnTo>
                <a:lnTo>
                  <a:pt x="9855" y="15549"/>
                </a:lnTo>
                <a:lnTo>
                  <a:pt x="9709" y="15427"/>
                </a:lnTo>
                <a:lnTo>
                  <a:pt x="9588" y="15306"/>
                </a:lnTo>
                <a:lnTo>
                  <a:pt x="9855" y="15111"/>
                </a:lnTo>
                <a:lnTo>
                  <a:pt x="9928" y="15038"/>
                </a:lnTo>
                <a:lnTo>
                  <a:pt x="10001" y="14965"/>
                </a:lnTo>
                <a:close/>
                <a:moveTo>
                  <a:pt x="15135" y="1"/>
                </a:moveTo>
                <a:lnTo>
                  <a:pt x="14551" y="25"/>
                </a:lnTo>
                <a:lnTo>
                  <a:pt x="13967" y="74"/>
                </a:lnTo>
                <a:lnTo>
                  <a:pt x="13408" y="171"/>
                </a:lnTo>
                <a:lnTo>
                  <a:pt x="12824" y="293"/>
                </a:lnTo>
                <a:lnTo>
                  <a:pt x="12264" y="487"/>
                </a:lnTo>
                <a:lnTo>
                  <a:pt x="11753" y="706"/>
                </a:lnTo>
                <a:lnTo>
                  <a:pt x="11242" y="974"/>
                </a:lnTo>
                <a:lnTo>
                  <a:pt x="10755" y="1290"/>
                </a:lnTo>
                <a:lnTo>
                  <a:pt x="10318" y="1631"/>
                </a:lnTo>
                <a:lnTo>
                  <a:pt x="9880" y="2020"/>
                </a:lnTo>
                <a:lnTo>
                  <a:pt x="9466" y="2434"/>
                </a:lnTo>
                <a:lnTo>
                  <a:pt x="9052" y="2847"/>
                </a:lnTo>
                <a:lnTo>
                  <a:pt x="8663" y="3310"/>
                </a:lnTo>
                <a:lnTo>
                  <a:pt x="7933" y="4234"/>
                </a:lnTo>
                <a:lnTo>
                  <a:pt x="7203" y="5135"/>
                </a:lnTo>
                <a:lnTo>
                  <a:pt x="6814" y="5597"/>
                </a:lnTo>
                <a:lnTo>
                  <a:pt x="6400" y="6011"/>
                </a:lnTo>
                <a:lnTo>
                  <a:pt x="6205" y="6205"/>
                </a:lnTo>
                <a:lnTo>
                  <a:pt x="5889" y="6205"/>
                </a:lnTo>
                <a:lnTo>
                  <a:pt x="5548" y="6230"/>
                </a:lnTo>
                <a:lnTo>
                  <a:pt x="4916" y="6303"/>
                </a:lnTo>
                <a:lnTo>
                  <a:pt x="3991" y="6376"/>
                </a:lnTo>
                <a:lnTo>
                  <a:pt x="3066" y="6400"/>
                </a:lnTo>
                <a:lnTo>
                  <a:pt x="901" y="6400"/>
                </a:lnTo>
                <a:lnTo>
                  <a:pt x="171" y="6351"/>
                </a:lnTo>
                <a:lnTo>
                  <a:pt x="122" y="6351"/>
                </a:lnTo>
                <a:lnTo>
                  <a:pt x="74" y="6376"/>
                </a:lnTo>
                <a:lnTo>
                  <a:pt x="25" y="6449"/>
                </a:lnTo>
                <a:lnTo>
                  <a:pt x="1" y="6546"/>
                </a:lnTo>
                <a:lnTo>
                  <a:pt x="25" y="6619"/>
                </a:lnTo>
                <a:lnTo>
                  <a:pt x="1" y="6716"/>
                </a:lnTo>
                <a:lnTo>
                  <a:pt x="49" y="6789"/>
                </a:lnTo>
                <a:lnTo>
                  <a:pt x="195" y="7008"/>
                </a:lnTo>
                <a:lnTo>
                  <a:pt x="366" y="7227"/>
                </a:lnTo>
                <a:lnTo>
                  <a:pt x="731" y="7617"/>
                </a:lnTo>
                <a:lnTo>
                  <a:pt x="1120" y="7982"/>
                </a:lnTo>
                <a:lnTo>
                  <a:pt x="1534" y="8347"/>
                </a:lnTo>
                <a:lnTo>
                  <a:pt x="1923" y="8712"/>
                </a:lnTo>
                <a:lnTo>
                  <a:pt x="2337" y="9101"/>
                </a:lnTo>
                <a:lnTo>
                  <a:pt x="2507" y="9296"/>
                </a:lnTo>
                <a:lnTo>
                  <a:pt x="2702" y="9466"/>
                </a:lnTo>
                <a:lnTo>
                  <a:pt x="1923" y="9661"/>
                </a:lnTo>
                <a:lnTo>
                  <a:pt x="1680" y="9709"/>
                </a:lnTo>
                <a:lnTo>
                  <a:pt x="1412" y="9734"/>
                </a:lnTo>
                <a:lnTo>
                  <a:pt x="1193" y="9807"/>
                </a:lnTo>
                <a:lnTo>
                  <a:pt x="1071" y="9855"/>
                </a:lnTo>
                <a:lnTo>
                  <a:pt x="974" y="9928"/>
                </a:lnTo>
                <a:lnTo>
                  <a:pt x="925" y="9953"/>
                </a:lnTo>
                <a:lnTo>
                  <a:pt x="925" y="10001"/>
                </a:lnTo>
                <a:lnTo>
                  <a:pt x="925" y="10099"/>
                </a:lnTo>
                <a:lnTo>
                  <a:pt x="852" y="10123"/>
                </a:lnTo>
                <a:lnTo>
                  <a:pt x="804" y="10172"/>
                </a:lnTo>
                <a:lnTo>
                  <a:pt x="779" y="10220"/>
                </a:lnTo>
                <a:lnTo>
                  <a:pt x="755" y="10293"/>
                </a:lnTo>
                <a:lnTo>
                  <a:pt x="755" y="10342"/>
                </a:lnTo>
                <a:lnTo>
                  <a:pt x="755" y="10391"/>
                </a:lnTo>
                <a:lnTo>
                  <a:pt x="779" y="10439"/>
                </a:lnTo>
                <a:lnTo>
                  <a:pt x="852" y="10512"/>
                </a:lnTo>
                <a:lnTo>
                  <a:pt x="1363" y="10901"/>
                </a:lnTo>
                <a:lnTo>
                  <a:pt x="1850" y="11291"/>
                </a:lnTo>
                <a:lnTo>
                  <a:pt x="2312" y="11729"/>
                </a:lnTo>
                <a:lnTo>
                  <a:pt x="2774" y="12167"/>
                </a:lnTo>
                <a:lnTo>
                  <a:pt x="3164" y="12629"/>
                </a:lnTo>
                <a:lnTo>
                  <a:pt x="3553" y="13091"/>
                </a:lnTo>
                <a:lnTo>
                  <a:pt x="3967" y="13554"/>
                </a:lnTo>
                <a:lnTo>
                  <a:pt x="4356" y="13992"/>
                </a:lnTo>
                <a:lnTo>
                  <a:pt x="4794" y="14454"/>
                </a:lnTo>
                <a:lnTo>
                  <a:pt x="5256" y="14892"/>
                </a:lnTo>
                <a:lnTo>
                  <a:pt x="5743" y="15330"/>
                </a:lnTo>
                <a:lnTo>
                  <a:pt x="6230" y="15744"/>
                </a:lnTo>
                <a:lnTo>
                  <a:pt x="7227" y="16522"/>
                </a:lnTo>
                <a:lnTo>
                  <a:pt x="8249" y="17301"/>
                </a:lnTo>
                <a:lnTo>
                  <a:pt x="8347" y="17350"/>
                </a:lnTo>
                <a:lnTo>
                  <a:pt x="8444" y="17350"/>
                </a:lnTo>
                <a:lnTo>
                  <a:pt x="8517" y="17325"/>
                </a:lnTo>
                <a:lnTo>
                  <a:pt x="8590" y="17277"/>
                </a:lnTo>
                <a:lnTo>
                  <a:pt x="8639" y="17204"/>
                </a:lnTo>
                <a:lnTo>
                  <a:pt x="8663" y="17106"/>
                </a:lnTo>
                <a:lnTo>
                  <a:pt x="8663" y="17009"/>
                </a:lnTo>
                <a:lnTo>
                  <a:pt x="8614" y="16912"/>
                </a:lnTo>
                <a:lnTo>
                  <a:pt x="8760" y="16620"/>
                </a:lnTo>
                <a:lnTo>
                  <a:pt x="8858" y="16328"/>
                </a:lnTo>
                <a:lnTo>
                  <a:pt x="8955" y="16011"/>
                </a:lnTo>
                <a:lnTo>
                  <a:pt x="9004" y="15695"/>
                </a:lnTo>
                <a:lnTo>
                  <a:pt x="9174" y="15598"/>
                </a:lnTo>
                <a:lnTo>
                  <a:pt x="9466" y="15914"/>
                </a:lnTo>
                <a:lnTo>
                  <a:pt x="9831" y="16376"/>
                </a:lnTo>
                <a:lnTo>
                  <a:pt x="10196" y="16887"/>
                </a:lnTo>
                <a:lnTo>
                  <a:pt x="10464" y="17252"/>
                </a:lnTo>
                <a:lnTo>
                  <a:pt x="10755" y="17617"/>
                </a:lnTo>
                <a:lnTo>
                  <a:pt x="10901" y="17788"/>
                </a:lnTo>
                <a:lnTo>
                  <a:pt x="11072" y="17934"/>
                </a:lnTo>
                <a:lnTo>
                  <a:pt x="11242" y="18080"/>
                </a:lnTo>
                <a:lnTo>
                  <a:pt x="11437" y="18201"/>
                </a:lnTo>
                <a:lnTo>
                  <a:pt x="11510" y="18226"/>
                </a:lnTo>
                <a:lnTo>
                  <a:pt x="11558" y="18250"/>
                </a:lnTo>
                <a:lnTo>
                  <a:pt x="11631" y="18250"/>
                </a:lnTo>
                <a:lnTo>
                  <a:pt x="11704" y="18226"/>
                </a:lnTo>
                <a:lnTo>
                  <a:pt x="11826" y="18226"/>
                </a:lnTo>
                <a:lnTo>
                  <a:pt x="11948" y="18177"/>
                </a:lnTo>
                <a:lnTo>
                  <a:pt x="12045" y="18128"/>
                </a:lnTo>
                <a:lnTo>
                  <a:pt x="12094" y="18007"/>
                </a:lnTo>
                <a:lnTo>
                  <a:pt x="12167" y="17763"/>
                </a:lnTo>
                <a:lnTo>
                  <a:pt x="12191" y="17520"/>
                </a:lnTo>
                <a:lnTo>
                  <a:pt x="12240" y="17033"/>
                </a:lnTo>
                <a:lnTo>
                  <a:pt x="12264" y="16279"/>
                </a:lnTo>
                <a:lnTo>
                  <a:pt x="12264" y="15549"/>
                </a:lnTo>
                <a:lnTo>
                  <a:pt x="12288" y="14746"/>
                </a:lnTo>
                <a:lnTo>
                  <a:pt x="12337" y="13967"/>
                </a:lnTo>
                <a:lnTo>
                  <a:pt x="12361" y="13651"/>
                </a:lnTo>
                <a:lnTo>
                  <a:pt x="12386" y="13335"/>
                </a:lnTo>
                <a:lnTo>
                  <a:pt x="12361" y="13018"/>
                </a:lnTo>
                <a:lnTo>
                  <a:pt x="12337" y="12848"/>
                </a:lnTo>
                <a:lnTo>
                  <a:pt x="12288" y="12726"/>
                </a:lnTo>
                <a:lnTo>
                  <a:pt x="12775" y="12191"/>
                </a:lnTo>
                <a:lnTo>
                  <a:pt x="13335" y="11607"/>
                </a:lnTo>
                <a:lnTo>
                  <a:pt x="13943" y="11047"/>
                </a:lnTo>
                <a:lnTo>
                  <a:pt x="14527" y="10464"/>
                </a:lnTo>
                <a:lnTo>
                  <a:pt x="15087" y="9880"/>
                </a:lnTo>
                <a:lnTo>
                  <a:pt x="15622" y="9247"/>
                </a:lnTo>
                <a:lnTo>
                  <a:pt x="15865" y="8931"/>
                </a:lnTo>
                <a:lnTo>
                  <a:pt x="16157" y="8639"/>
                </a:lnTo>
                <a:lnTo>
                  <a:pt x="16717" y="8055"/>
                </a:lnTo>
                <a:lnTo>
                  <a:pt x="17277" y="7446"/>
                </a:lnTo>
                <a:lnTo>
                  <a:pt x="17471" y="7227"/>
                </a:lnTo>
                <a:lnTo>
                  <a:pt x="17666" y="6960"/>
                </a:lnTo>
                <a:lnTo>
                  <a:pt x="17836" y="6716"/>
                </a:lnTo>
                <a:lnTo>
                  <a:pt x="17982" y="6449"/>
                </a:lnTo>
                <a:lnTo>
                  <a:pt x="18104" y="6157"/>
                </a:lnTo>
                <a:lnTo>
                  <a:pt x="18250" y="5889"/>
                </a:lnTo>
                <a:lnTo>
                  <a:pt x="18347" y="5597"/>
                </a:lnTo>
                <a:lnTo>
                  <a:pt x="18445" y="5305"/>
                </a:lnTo>
                <a:lnTo>
                  <a:pt x="18591" y="4721"/>
                </a:lnTo>
                <a:lnTo>
                  <a:pt x="18688" y="4113"/>
                </a:lnTo>
                <a:lnTo>
                  <a:pt x="18736" y="3480"/>
                </a:lnTo>
                <a:lnTo>
                  <a:pt x="18736" y="2872"/>
                </a:lnTo>
                <a:lnTo>
                  <a:pt x="18712" y="2312"/>
                </a:lnTo>
                <a:lnTo>
                  <a:pt x="18688" y="1899"/>
                </a:lnTo>
                <a:lnTo>
                  <a:pt x="18639" y="1436"/>
                </a:lnTo>
                <a:lnTo>
                  <a:pt x="18542" y="998"/>
                </a:lnTo>
                <a:lnTo>
                  <a:pt x="18493" y="828"/>
                </a:lnTo>
                <a:lnTo>
                  <a:pt x="18420" y="658"/>
                </a:lnTo>
                <a:lnTo>
                  <a:pt x="18323" y="536"/>
                </a:lnTo>
                <a:lnTo>
                  <a:pt x="18226" y="463"/>
                </a:lnTo>
                <a:lnTo>
                  <a:pt x="18104" y="414"/>
                </a:lnTo>
                <a:lnTo>
                  <a:pt x="17982" y="439"/>
                </a:lnTo>
                <a:lnTo>
                  <a:pt x="17447" y="268"/>
                </a:lnTo>
                <a:lnTo>
                  <a:pt x="16863" y="147"/>
                </a:lnTo>
                <a:lnTo>
                  <a:pt x="16303" y="49"/>
                </a:lnTo>
                <a:lnTo>
                  <a:pt x="15719" y="1"/>
                </a:lnTo>
                <a:close/>
              </a:path>
            </a:pathLst>
          </a:custGeom>
          <a:solidFill>
            <a:schemeClr val="tx2"/>
          </a:solidFill>
          <a:ln>
            <a:noFill/>
          </a:ln>
        </p:spPr>
        <p:txBody>
          <a:bodyPr spcFirstLastPara="1" wrap="square" lIns="121900" tIns="121900" rIns="121900" bIns="121900" anchor="ctr" anchorCtr="0">
            <a:noAutofit/>
          </a:bodyPr>
          <a:lstStyle/>
          <a:p>
            <a:endParaRPr sz="2400"/>
          </a:p>
        </p:txBody>
      </p:sp>
      <p:sp>
        <p:nvSpPr>
          <p:cNvPr id="30" name="TextBox 29"/>
          <p:cNvSpPr txBox="1"/>
          <p:nvPr/>
        </p:nvSpPr>
        <p:spPr>
          <a:xfrm>
            <a:off x="8549811" y="2333531"/>
            <a:ext cx="3516562" cy="3416320"/>
          </a:xfrm>
          <a:prstGeom prst="rect">
            <a:avLst/>
          </a:prstGeom>
          <a:solidFill>
            <a:schemeClr val="accent6">
              <a:lumMod val="40000"/>
              <a:lumOff val="60000"/>
            </a:schemeClr>
          </a:solidFill>
        </p:spPr>
        <p:txBody>
          <a:bodyPr wrap="square" rtlCol="0">
            <a:spAutoFit/>
          </a:bodyPr>
          <a:lstStyle/>
          <a:p>
            <a:pPr marL="342900" indent="-342900" algn="just">
              <a:buFont typeface="Wingdings" charset="2"/>
              <a:buChar char="à"/>
            </a:pPr>
            <a:endParaRPr lang="en-US" smtClean="0">
              <a:solidFill>
                <a:schemeClr val="accent6">
                  <a:lumMod val="50000"/>
                </a:schemeClr>
              </a:solidFill>
              <a:latin typeface="Arial" panose="020B0604020202020204" pitchFamily="34" charset="0"/>
              <a:cs typeface="Arial" panose="020B0604020202020204" pitchFamily="34" charset="0"/>
            </a:endParaRPr>
          </a:p>
          <a:p>
            <a:pPr marL="342900" indent="-342900" algn="just">
              <a:buFont typeface="Wingdings" charset="2"/>
              <a:buChar char="à"/>
            </a:pPr>
            <a:r>
              <a:rPr lang="en-US" smtClean="0">
                <a:solidFill>
                  <a:schemeClr val="accent6">
                    <a:lumMod val="50000"/>
                  </a:schemeClr>
                </a:solidFill>
                <a:latin typeface="Arial" panose="020B0604020202020204" pitchFamily="34" charset="0"/>
                <a:cs typeface="Arial" panose="020B0604020202020204" pitchFamily="34" charset="0"/>
              </a:rPr>
              <a:t>T</a:t>
            </a:r>
            <a:r>
              <a:rPr lang="vi-VN" smtClean="0">
                <a:solidFill>
                  <a:schemeClr val="accent6">
                    <a:lumMod val="50000"/>
                  </a:schemeClr>
                </a:solidFill>
                <a:latin typeface="Arial" panose="020B0604020202020204" pitchFamily="34" charset="0"/>
                <a:cs typeface="Arial" panose="020B0604020202020204" pitchFamily="34" charset="0"/>
              </a:rPr>
              <a:t>ạo cơ hội </a:t>
            </a:r>
            <a:r>
              <a:rPr lang="en-US" smtClean="0">
                <a:solidFill>
                  <a:schemeClr val="accent6">
                    <a:lumMod val="50000"/>
                  </a:schemeClr>
                </a:solidFill>
                <a:latin typeface="Arial" panose="020B0604020202020204" pitchFamily="34" charset="0"/>
                <a:cs typeface="Arial" panose="020B0604020202020204" pitchFamily="34" charset="0"/>
              </a:rPr>
              <a:t>c</a:t>
            </a:r>
            <a:r>
              <a:rPr lang="vi-VN" smtClean="0">
                <a:solidFill>
                  <a:schemeClr val="accent6">
                    <a:lumMod val="50000"/>
                  </a:schemeClr>
                </a:solidFill>
                <a:latin typeface="Arial" panose="020B0604020202020204" pitchFamily="34" charset="0"/>
                <a:cs typeface="Arial" panose="020B0604020202020204" pitchFamily="34" charset="0"/>
              </a:rPr>
              <a:t>ho HS</a:t>
            </a:r>
            <a:r>
              <a:rPr lang="en-US" smtClean="0">
                <a:solidFill>
                  <a:schemeClr val="accent6">
                    <a:lumMod val="50000"/>
                  </a:schemeClr>
                </a:solidFill>
                <a:latin typeface="Arial" panose="020B0604020202020204" pitchFamily="34" charset="0"/>
                <a:cs typeface="Arial" panose="020B0604020202020204" pitchFamily="34" charset="0"/>
              </a:rPr>
              <a:t>:</a:t>
            </a:r>
          </a:p>
          <a:p>
            <a:pPr marL="285750" indent="3175" algn="just">
              <a:buFont typeface="Arial" panose="020B0604020202020204" pitchFamily="34" charset="0"/>
              <a:buChar char="•"/>
              <a:tabLst>
                <a:tab pos="517525" algn="l"/>
              </a:tabLst>
            </a:pPr>
            <a:r>
              <a:rPr lang="en-US">
                <a:solidFill>
                  <a:schemeClr val="accent6">
                    <a:lumMod val="50000"/>
                  </a:schemeClr>
                </a:solidFill>
                <a:latin typeface="Arial" panose="020B0604020202020204" pitchFamily="34" charset="0"/>
                <a:cs typeface="Arial" panose="020B0604020202020204" pitchFamily="34" charset="0"/>
              </a:rPr>
              <a:t> </a:t>
            </a:r>
            <a:r>
              <a:rPr lang="en-US" smtClean="0">
                <a:solidFill>
                  <a:schemeClr val="accent6">
                    <a:lumMod val="50000"/>
                  </a:schemeClr>
                </a:solidFill>
                <a:latin typeface="Arial" panose="020B0604020202020204" pitchFamily="34" charset="0"/>
                <a:cs typeface="Arial" panose="020B0604020202020204" pitchFamily="34" charset="0"/>
              </a:rPr>
              <a:t> </a:t>
            </a:r>
            <a:r>
              <a:rPr lang="en-US">
                <a:solidFill>
                  <a:schemeClr val="accent6">
                    <a:lumMod val="50000"/>
                  </a:schemeClr>
                </a:solidFill>
                <a:latin typeface="Arial" panose="020B0604020202020204" pitchFamily="34" charset="0"/>
                <a:cs typeface="Arial" panose="020B0604020202020204" pitchFamily="34" charset="0"/>
              </a:rPr>
              <a:t>P</a:t>
            </a:r>
            <a:r>
              <a:rPr lang="vi-VN" smtClean="0">
                <a:solidFill>
                  <a:schemeClr val="accent6">
                    <a:lumMod val="50000"/>
                  </a:schemeClr>
                </a:solidFill>
                <a:latin typeface="Arial" panose="020B0604020202020204" pitchFamily="34" charset="0"/>
                <a:cs typeface="Arial" panose="020B0604020202020204" pitchFamily="34" charset="0"/>
              </a:rPr>
              <a:t>hát huy trải nghiệm</a:t>
            </a:r>
            <a:r>
              <a:rPr lang="en-US" smtClean="0">
                <a:solidFill>
                  <a:schemeClr val="accent6">
                    <a:lumMod val="50000"/>
                  </a:schemeClr>
                </a:solidFill>
                <a:latin typeface="Arial" panose="020B0604020202020204" pitchFamily="34" charset="0"/>
                <a:cs typeface="Arial" panose="020B0604020202020204" pitchFamily="34" charset="0"/>
              </a:rPr>
              <a:t>.</a:t>
            </a:r>
            <a:r>
              <a:rPr lang="vi-VN" smtClean="0">
                <a:solidFill>
                  <a:schemeClr val="accent6">
                    <a:lumMod val="50000"/>
                  </a:schemeClr>
                </a:solidFill>
                <a:latin typeface="Arial" panose="020B0604020202020204" pitchFamily="34" charset="0"/>
                <a:cs typeface="Arial" panose="020B0604020202020204" pitchFamily="34" charset="0"/>
              </a:rPr>
              <a:t> </a:t>
            </a:r>
            <a:endParaRPr lang="en-US" smtClean="0">
              <a:solidFill>
                <a:schemeClr val="accent6">
                  <a:lumMod val="50000"/>
                </a:schemeClr>
              </a:solidFill>
              <a:latin typeface="Arial" panose="020B0604020202020204" pitchFamily="34" charset="0"/>
              <a:cs typeface="Arial" panose="020B0604020202020204" pitchFamily="34" charset="0"/>
            </a:endParaRPr>
          </a:p>
          <a:p>
            <a:pPr marL="517525" indent="-228600" algn="just">
              <a:buFont typeface="Arial" panose="020B0604020202020204" pitchFamily="34" charset="0"/>
              <a:buChar char="•"/>
              <a:tabLst>
                <a:tab pos="457200" algn="l"/>
              </a:tabLst>
            </a:pPr>
            <a:r>
              <a:rPr lang="en-US" smtClean="0">
                <a:solidFill>
                  <a:schemeClr val="accent6">
                    <a:lumMod val="50000"/>
                  </a:schemeClr>
                </a:solidFill>
                <a:latin typeface="Arial" panose="020B0604020202020204" pitchFamily="34" charset="0"/>
                <a:cs typeface="Arial" panose="020B0604020202020204" pitchFamily="34" charset="0"/>
              </a:rPr>
              <a:t>B</a:t>
            </a:r>
            <a:r>
              <a:rPr lang="vi-VN" smtClean="0">
                <a:solidFill>
                  <a:schemeClr val="accent6">
                    <a:lumMod val="50000"/>
                  </a:schemeClr>
                </a:solidFill>
                <a:latin typeface="Arial" panose="020B0604020202020204" pitchFamily="34" charset="0"/>
                <a:cs typeface="Arial" panose="020B0604020202020204" pitchFamily="34" charset="0"/>
              </a:rPr>
              <a:t>ộc l</a:t>
            </a:r>
            <a:r>
              <a:rPr lang="en-US">
                <a:solidFill>
                  <a:schemeClr val="accent6">
                    <a:lumMod val="50000"/>
                  </a:schemeClr>
                </a:solidFill>
                <a:latin typeface="Arial" panose="020B0604020202020204" pitchFamily="34" charset="0"/>
                <a:cs typeface="Arial" panose="020B0604020202020204" pitchFamily="34" charset="0"/>
              </a:rPr>
              <a:t>ộ</a:t>
            </a:r>
            <a:r>
              <a:rPr lang="vi-VN" smtClean="0">
                <a:solidFill>
                  <a:schemeClr val="accent6">
                    <a:lumMod val="50000"/>
                  </a:schemeClr>
                </a:solidFill>
                <a:latin typeface="Arial" panose="020B0604020202020204" pitchFamily="34" charset="0"/>
                <a:cs typeface="Arial" panose="020B0604020202020204" pitchFamily="34" charset="0"/>
              </a:rPr>
              <a:t> niềm vui và mỗi bước trưởng thành</a:t>
            </a:r>
            <a:r>
              <a:rPr lang="en-US" smtClean="0">
                <a:solidFill>
                  <a:schemeClr val="accent6">
                    <a:lumMod val="50000"/>
                  </a:schemeClr>
                </a:solidFill>
                <a:latin typeface="Arial" panose="020B0604020202020204" pitchFamily="34" charset="0"/>
                <a:cs typeface="Arial" panose="020B0604020202020204" pitchFamily="34" charset="0"/>
              </a:rPr>
              <a:t>.</a:t>
            </a:r>
          </a:p>
          <a:p>
            <a:pPr marL="285750" algn="just">
              <a:tabLst>
                <a:tab pos="517525" algn="l"/>
              </a:tabLst>
            </a:pPr>
            <a:endParaRPr lang="vi-VN" smtClean="0">
              <a:solidFill>
                <a:schemeClr val="accent6">
                  <a:lumMod val="50000"/>
                </a:schemeClr>
              </a:solidFill>
              <a:latin typeface="Arial" panose="020B0604020202020204" pitchFamily="34" charset="0"/>
              <a:cs typeface="Arial" panose="020B0604020202020204" pitchFamily="34" charset="0"/>
            </a:endParaRPr>
          </a:p>
          <a:p>
            <a:pPr marL="342900" indent="-342900" algn="just">
              <a:buFont typeface="Wingdings" charset="2"/>
              <a:buChar char="à"/>
            </a:pPr>
            <a:r>
              <a:rPr lang="vi-VN" smtClean="0">
                <a:solidFill>
                  <a:schemeClr val="accent6">
                    <a:lumMod val="50000"/>
                  </a:schemeClr>
                </a:solidFill>
                <a:latin typeface="Arial" panose="020B0604020202020204" pitchFamily="34" charset="0"/>
                <a:cs typeface="Arial" panose="020B0604020202020204" pitchFamily="34" charset="0"/>
              </a:rPr>
              <a:t>Nội dung</a:t>
            </a:r>
            <a:r>
              <a:rPr lang="en-US" smtClean="0">
                <a:solidFill>
                  <a:schemeClr val="accent6">
                    <a:lumMod val="50000"/>
                  </a:schemeClr>
                </a:solidFill>
                <a:latin typeface="Arial" panose="020B0604020202020204" pitchFamily="34" charset="0"/>
                <a:cs typeface="Arial" panose="020B0604020202020204" pitchFamily="34" charset="0"/>
              </a:rPr>
              <a:t>:</a:t>
            </a:r>
          </a:p>
          <a:p>
            <a:pPr marL="457200" indent="-228600" algn="just">
              <a:buFont typeface="Arial" panose="020B0604020202020204" pitchFamily="34" charset="0"/>
              <a:buChar char="•"/>
            </a:pPr>
            <a:r>
              <a:rPr lang="en-US">
                <a:solidFill>
                  <a:schemeClr val="accent6">
                    <a:lumMod val="50000"/>
                  </a:schemeClr>
                </a:solidFill>
                <a:latin typeface="Arial" panose="020B0604020202020204" pitchFamily="34" charset="0"/>
                <a:cs typeface="Arial" panose="020B0604020202020204" pitchFamily="34" charset="0"/>
              </a:rPr>
              <a:t>G</a:t>
            </a:r>
            <a:r>
              <a:rPr lang="vi-VN" smtClean="0">
                <a:solidFill>
                  <a:schemeClr val="accent6">
                    <a:lumMod val="50000"/>
                  </a:schemeClr>
                </a:solidFill>
                <a:latin typeface="Arial" panose="020B0604020202020204" pitchFamily="34" charset="0"/>
                <a:cs typeface="Arial" panose="020B0604020202020204" pitchFamily="34" charset="0"/>
              </a:rPr>
              <a:t>ắn với đời sống thực tiễn</a:t>
            </a:r>
            <a:r>
              <a:rPr lang="en-US" smtClean="0">
                <a:solidFill>
                  <a:schemeClr val="accent6">
                    <a:lumMod val="50000"/>
                  </a:schemeClr>
                </a:solidFill>
                <a:latin typeface="Arial" panose="020B0604020202020204" pitchFamily="34" charset="0"/>
                <a:cs typeface="Arial" panose="020B0604020202020204" pitchFamily="34" charset="0"/>
              </a:rPr>
              <a:t> và </a:t>
            </a:r>
            <a:r>
              <a:rPr lang="vi-VN" smtClean="0">
                <a:solidFill>
                  <a:schemeClr val="accent6">
                    <a:lumMod val="50000"/>
                  </a:schemeClr>
                </a:solidFill>
                <a:latin typeface="Arial" panose="020B0604020202020204" pitchFamily="34" charset="0"/>
                <a:cs typeface="Arial" panose="020B0604020202020204" pitchFamily="34" charset="0"/>
              </a:rPr>
              <a:t>những giá trị văn hóa Việt Nam</a:t>
            </a:r>
            <a:r>
              <a:rPr lang="en-US" smtClean="0">
                <a:solidFill>
                  <a:schemeClr val="accent6">
                    <a:lumMod val="50000"/>
                  </a:schemeClr>
                </a:solidFill>
                <a:latin typeface="Arial" panose="020B0604020202020204" pitchFamily="34" charset="0"/>
                <a:cs typeface="Arial" panose="020B0604020202020204" pitchFamily="34" charset="0"/>
              </a:rPr>
              <a:t>.</a:t>
            </a:r>
          </a:p>
          <a:p>
            <a:pPr marL="457200" indent="-228600" algn="just">
              <a:buFont typeface="Arial" panose="020B0604020202020204" pitchFamily="34" charset="0"/>
              <a:buChar char="•"/>
            </a:pPr>
            <a:r>
              <a:rPr lang="en-US" smtClean="0">
                <a:solidFill>
                  <a:schemeClr val="accent6">
                    <a:lumMod val="50000"/>
                  </a:schemeClr>
                </a:solidFill>
                <a:latin typeface="Arial" panose="020B0604020202020204" pitchFamily="34" charset="0"/>
                <a:cs typeface="Arial" panose="020B0604020202020204" pitchFamily="34" charset="0"/>
              </a:rPr>
              <a:t>Đ</a:t>
            </a:r>
            <a:r>
              <a:rPr lang="vi-VN" smtClean="0">
                <a:solidFill>
                  <a:schemeClr val="accent6">
                    <a:lumMod val="50000"/>
                  </a:schemeClr>
                </a:solidFill>
                <a:latin typeface="Arial" panose="020B0604020202020204" pitchFamily="34" charset="0"/>
                <a:cs typeface="Arial" panose="020B0604020202020204" pitchFamily="34" charset="0"/>
              </a:rPr>
              <a:t>áp ứng yêu cầu giáo dục</a:t>
            </a:r>
            <a:r>
              <a:rPr lang="en-US" smtClean="0">
                <a:solidFill>
                  <a:schemeClr val="accent6">
                    <a:lumMod val="50000"/>
                  </a:schemeClr>
                </a:solidFill>
                <a:latin typeface="Arial" panose="020B0604020202020204" pitchFamily="34" charset="0"/>
                <a:cs typeface="Arial" panose="020B0604020202020204" pitchFamily="34" charset="0"/>
              </a:rPr>
              <a:t>.</a:t>
            </a:r>
          </a:p>
          <a:p>
            <a:pPr marL="457200" indent="-228600" algn="just">
              <a:buFont typeface="Arial" panose="020B0604020202020204" pitchFamily="34" charset="0"/>
              <a:buChar char="•"/>
            </a:pPr>
            <a:endParaRPr lang="en-US" dirty="0">
              <a:solidFill>
                <a:schemeClr val="accent6">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392776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barn(inVertical)">
                                      <p:cBhvr>
                                        <p:cTn id="13" dur="500"/>
                                        <p:tgtEl>
                                          <p:spTgt spid="3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barn(inVertical)">
                                      <p:cBhvr>
                                        <p:cTn id="16" dur="500"/>
                                        <p:tgtEl>
                                          <p:spTgt spid="3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barn(inVertical)">
                                      <p:cBhvr>
                                        <p:cTn id="31" dur="500"/>
                                        <p:tgtEl>
                                          <p:spTgt spid="3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barn(inVertical)">
                                      <p:cBhvr>
                                        <p:cTn id="34" dur="500"/>
                                        <p:tgtEl>
                                          <p:spTgt spid="35"/>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barn(inVertical)">
                                      <p:cBhvr>
                                        <p:cTn id="40" dur="500"/>
                                        <p:tgtEl>
                                          <p:spTgt spid="22"/>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barn(inVertical)">
                                      <p:cBhvr>
                                        <p:cTn id="43" dur="500"/>
                                        <p:tgtEl>
                                          <p:spTgt spid="7"/>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arn(inVertical)">
                                      <p:cBhvr>
                                        <p:cTn id="46" dur="500"/>
                                        <p:tgtEl>
                                          <p:spTgt spid="13"/>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barn(inVertical)">
                                      <p:cBhvr>
                                        <p:cTn id="49" dur="500"/>
                                        <p:tgtEl>
                                          <p:spTgt spid="16"/>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barn(inVertical)">
                                      <p:cBhvr>
                                        <p:cTn id="52" dur="500"/>
                                        <p:tgtEl>
                                          <p:spTgt spid="19"/>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barn(inVertical)">
                                      <p:cBhvr>
                                        <p:cTn id="55" dur="500"/>
                                        <p:tgtEl>
                                          <p:spTgt spid="25"/>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barn(inVertical)">
                                      <p:cBhvr>
                                        <p:cTn id="58" dur="500"/>
                                        <p:tgtEl>
                                          <p:spTgt spid="23"/>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barn(inVertical)">
                                      <p:cBhvr>
                                        <p:cTn id="61" dur="500"/>
                                        <p:tgtEl>
                                          <p:spTgt spid="26"/>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barn(inVertical)">
                                      <p:cBhvr>
                                        <p:cTn id="64" dur="500"/>
                                        <p:tgtEl>
                                          <p:spTgt spid="28"/>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barn(inVertical)">
                                      <p:cBhvr>
                                        <p:cTn id="67" dur="500"/>
                                        <p:tgtEl>
                                          <p:spTgt spid="29"/>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barn(inVertical)">
                                      <p:cBhvr>
                                        <p:cTn id="70" dur="500"/>
                                        <p:tgtEl>
                                          <p:spTgt spid="31"/>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barn(inVertical)">
                                      <p:cBhvr>
                                        <p:cTn id="73" dur="500"/>
                                        <p:tgtEl>
                                          <p:spTgt spid="34"/>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32"/>
                                        </p:tgtEl>
                                        <p:attrNameLst>
                                          <p:attrName>style.visibility</p:attrName>
                                        </p:attrNameLst>
                                      </p:cBhvr>
                                      <p:to>
                                        <p:strVal val="visible"/>
                                      </p:to>
                                    </p:set>
                                    <p:animEffect transition="in" filter="barn(inVertical)">
                                      <p:cBhvr>
                                        <p:cTn id="76" dur="500"/>
                                        <p:tgtEl>
                                          <p:spTgt spid="32"/>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barn(inVertical)">
                                      <p:cBhvr>
                                        <p:cTn id="8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11" grpId="0" animBg="1"/>
      <p:bldP spid="13" grpId="0" animBg="1"/>
      <p:bldP spid="14" grpId="0" animBg="1"/>
      <p:bldP spid="16" grpId="0" animBg="1"/>
      <p:bldP spid="17" grpId="0" animBg="1"/>
      <p:bldP spid="19" grpId="0" animBg="1"/>
      <p:bldP spid="20" grpId="0" animBg="1"/>
      <p:bldP spid="22" grpId="0" animBg="1"/>
      <p:bldP spid="23" grpId="0" animBg="1"/>
      <p:bldP spid="25" grpId="0" animBg="1"/>
      <p:bldP spid="26" grpId="0" animBg="1"/>
      <p:bldP spid="28" grpId="0" animBg="1"/>
      <p:bldP spid="29" grpId="0" animBg="1"/>
      <p:bldP spid="31" grpId="0" animBg="1"/>
      <p:bldP spid="32" grpId="0" animBg="1"/>
      <p:bldP spid="35" grpId="0" animBg="1"/>
      <p:bldP spid="36" grpId="0"/>
      <p:bldP spid="37" grpId="0"/>
      <p:bldP spid="34" grpId="0" animBg="1"/>
      <p:bldP spid="7" grpId="0" animBg="1"/>
      <p:bldP spid="39"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32541" y="1225550"/>
            <a:ext cx="693060" cy="600999"/>
            <a:chOff x="1638178" y="1276484"/>
            <a:chExt cx="343022" cy="304800"/>
          </a:xfrm>
        </p:grpSpPr>
        <p:sp>
          <p:nvSpPr>
            <p:cNvPr id="5" name="Snip Diagonal Corner Rectangle 4"/>
            <p:cNvSpPr/>
            <p:nvPr/>
          </p:nvSpPr>
          <p:spPr>
            <a:xfrm>
              <a:off x="1638178" y="1276484"/>
              <a:ext cx="295728" cy="304800"/>
            </a:xfrm>
            <a:prstGeom prst="snip2DiagRect">
              <a:avLst/>
            </a:prstGeom>
            <a:solidFill>
              <a:srgbClr val="F58746"/>
            </a:solidFill>
            <a:ln w="28575"/>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2400" b="1">
                <a:solidFill>
                  <a:schemeClr val="bg1"/>
                </a:solidFill>
                <a:latin typeface="Arial" panose="020B0604020202020204" pitchFamily="34" charset="0"/>
                <a:cs typeface="Arial" panose="020B0604020202020204" pitchFamily="34" charset="0"/>
              </a:endParaRPr>
            </a:p>
          </p:txBody>
        </p:sp>
        <p:sp>
          <p:nvSpPr>
            <p:cNvPr id="6" name="Rectangle 5"/>
            <p:cNvSpPr/>
            <p:nvPr/>
          </p:nvSpPr>
          <p:spPr>
            <a:xfrm>
              <a:off x="1690736" y="1296329"/>
              <a:ext cx="290464" cy="234136"/>
            </a:xfrm>
            <a:prstGeom prst="rect">
              <a:avLst/>
            </a:prstGeom>
          </p:spPr>
          <p:txBody>
            <a:bodyPr wrap="square">
              <a:spAutoFit/>
            </a:bodyPr>
            <a:lstStyle/>
            <a:p>
              <a:r>
                <a:rPr lang="vi-VN" sz="2400" b="1" dirty="0">
                  <a:solidFill>
                    <a:schemeClr val="bg1"/>
                  </a:solidFill>
                  <a:latin typeface="Arial" panose="020B0604020202020204" pitchFamily="34" charset="0"/>
                  <a:cs typeface="Arial" panose="020B0604020202020204" pitchFamily="34" charset="0"/>
                </a:rPr>
                <a:t>3</a:t>
              </a:r>
              <a:endParaRPr lang="en-US" sz="2400" b="1" dirty="0">
                <a:solidFill>
                  <a:schemeClr val="bg1"/>
                </a:solidFill>
                <a:latin typeface="Arial" panose="020B0604020202020204" pitchFamily="34" charset="0"/>
                <a:cs typeface="Arial" panose="020B0604020202020204" pitchFamily="34" charset="0"/>
              </a:endParaRPr>
            </a:p>
          </p:txBody>
        </p:sp>
      </p:grpSp>
      <p:sp>
        <p:nvSpPr>
          <p:cNvPr id="8" name="AutoShape 5"/>
          <p:cNvSpPr>
            <a:spLocks noChangeArrowheads="1"/>
          </p:cNvSpPr>
          <p:nvPr/>
        </p:nvSpPr>
        <p:spPr bwMode="gray">
          <a:xfrm>
            <a:off x="1872370" y="1123950"/>
            <a:ext cx="8875197" cy="1247871"/>
          </a:xfrm>
          <a:prstGeom prst="roundRect">
            <a:avLst>
              <a:gd name="adj" fmla="val 16667"/>
            </a:avLst>
          </a:prstGeom>
          <a:solidFill>
            <a:schemeClr val="accent2">
              <a:lumMod val="40000"/>
              <a:lumOff val="60000"/>
            </a:schemeClr>
          </a:solidFill>
          <a:ln>
            <a:noFill/>
          </a:ln>
          <a:effectLst/>
          <a:scene3d>
            <a:camera prst="orthographicFront">
              <a:rot lat="0" lon="0" rev="0"/>
            </a:camera>
            <a:lightRig rig="contrasting" dir="t">
              <a:rot lat="0" lon="0" rev="7800000"/>
            </a:lightRig>
          </a:scene3d>
          <a:sp3d>
            <a:bevelT w="139700" h="139700"/>
          </a:sp3d>
          <a:extLst/>
        </p:spPr>
        <p:txBody>
          <a:bodyPr wrap="none" anchor="ctr"/>
          <a:lstStyle/>
          <a:p>
            <a:endParaRPr lang="en-US" sz="2400" dirty="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 </a:t>
            </a:r>
            <a:r>
              <a:rPr lang="vi-VN" sz="2400" dirty="0" smtClean="0">
                <a:latin typeface="Arial" panose="020B0604020202020204" pitchFamily="34" charset="0"/>
                <a:cs typeface="Arial" panose="020B0604020202020204" pitchFamily="34" charset="0"/>
              </a:rPr>
              <a:t>Ngữ </a:t>
            </a:r>
            <a:r>
              <a:rPr lang="vi-VN" sz="2400" dirty="0">
                <a:latin typeface="Arial" panose="020B0604020202020204" pitchFamily="34" charset="0"/>
                <a:cs typeface="Arial" panose="020B0604020202020204" pitchFamily="34" charset="0"/>
              </a:rPr>
              <a:t>liệu </a:t>
            </a:r>
            <a:r>
              <a:rPr lang="vi-VN" sz="2400" dirty="0" smtClean="0">
                <a:latin typeface="Arial" panose="020B0604020202020204" pitchFamily="34" charset="0"/>
                <a:cs typeface="Arial" panose="020B0604020202020204" pitchFamily="34" charset="0"/>
              </a:rPr>
              <a:t>phù </a:t>
            </a:r>
            <a:r>
              <a:rPr lang="vi-VN" sz="2400" dirty="0">
                <a:latin typeface="Arial" panose="020B0604020202020204" pitchFamily="34" charset="0"/>
                <a:cs typeface="Arial" panose="020B0604020202020204" pitchFamily="34" charset="0"/>
              </a:rPr>
              <a:t>hợp với hiểu biết và trải nghiệm của người </a:t>
            </a:r>
            <a:r>
              <a:rPr lang="vi-VN" sz="2400" dirty="0" smtClean="0">
                <a:latin typeface="Arial" panose="020B0604020202020204" pitchFamily="34" charset="0"/>
                <a:cs typeface="Arial" panose="020B0604020202020204" pitchFamily="34" charset="0"/>
              </a:rPr>
              <a:t>học, </a:t>
            </a:r>
          </a:p>
          <a:p>
            <a:r>
              <a:rPr lang="en-US" sz="2400" dirty="0">
                <a:latin typeface="Arial" panose="020B0604020202020204" pitchFamily="34" charset="0"/>
                <a:cs typeface="Arial" panose="020B0604020202020204" pitchFamily="34" charset="0"/>
              </a:rPr>
              <a:t>n</a:t>
            </a:r>
            <a:r>
              <a:rPr lang="vi-VN" sz="2400" dirty="0" smtClean="0">
                <a:latin typeface="Arial" panose="020B0604020202020204" pitchFamily="34" charset="0"/>
                <a:cs typeface="Arial" panose="020B0604020202020204" pitchFamily="34" charset="0"/>
              </a:rPr>
              <a:t>gôn ngữ trong sáng, giàu hình ảnh, giàu cảm xúc, đảm bảo</a:t>
            </a:r>
          </a:p>
          <a:p>
            <a:r>
              <a:rPr lang="vi-VN" sz="2400" dirty="0" smtClean="0">
                <a:latin typeface="Arial" panose="020B0604020202020204" pitchFamily="34" charset="0"/>
                <a:cs typeface="Arial" panose="020B0604020202020204" pitchFamily="34" charset="0"/>
              </a:rPr>
              <a:t> tính tích hợp cao trong nội môn và liên môn</a:t>
            </a:r>
            <a:r>
              <a:rPr lang="en-US" sz="2400" dirty="0" smtClean="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p>
            <a:pPr eaLnBrk="1" hangingPunct="1"/>
            <a:endParaRPr lang="vi-VN" sz="2400" dirty="0">
              <a:latin typeface="Arial" panose="020B0604020202020204" pitchFamily="34" charset="0"/>
              <a:cs typeface="Arial" panose="020B0604020202020204" pitchFamily="34" charset="0"/>
            </a:endParaRPr>
          </a:p>
        </p:txBody>
      </p:sp>
      <p:sp>
        <p:nvSpPr>
          <p:cNvPr id="18" name="Google Shape;360;p37"/>
          <p:cNvSpPr/>
          <p:nvPr/>
        </p:nvSpPr>
        <p:spPr>
          <a:xfrm>
            <a:off x="2665887" y="2795148"/>
            <a:ext cx="645213" cy="608493"/>
          </a:xfrm>
          <a:custGeom>
            <a:avLst/>
            <a:gdLst/>
            <a:ahLst/>
            <a:cxnLst/>
            <a:rect l="l" t="t" r="r" b="b"/>
            <a:pathLst>
              <a:path w="17204" h="15890" extrusionOk="0">
                <a:moveTo>
                  <a:pt x="1241" y="6108"/>
                </a:moveTo>
                <a:lnTo>
                  <a:pt x="1022" y="6376"/>
                </a:lnTo>
                <a:lnTo>
                  <a:pt x="852" y="6644"/>
                </a:lnTo>
                <a:lnTo>
                  <a:pt x="755" y="6765"/>
                </a:lnTo>
                <a:lnTo>
                  <a:pt x="730" y="6425"/>
                </a:lnTo>
                <a:lnTo>
                  <a:pt x="682" y="6108"/>
                </a:lnTo>
                <a:close/>
                <a:moveTo>
                  <a:pt x="3188" y="6181"/>
                </a:moveTo>
                <a:lnTo>
                  <a:pt x="3918" y="6206"/>
                </a:lnTo>
                <a:lnTo>
                  <a:pt x="3772" y="6327"/>
                </a:lnTo>
                <a:lnTo>
                  <a:pt x="3626" y="6498"/>
                </a:lnTo>
                <a:lnTo>
                  <a:pt x="3382" y="6814"/>
                </a:lnTo>
                <a:lnTo>
                  <a:pt x="3236" y="7009"/>
                </a:lnTo>
                <a:lnTo>
                  <a:pt x="3115" y="6936"/>
                </a:lnTo>
                <a:lnTo>
                  <a:pt x="2969" y="6911"/>
                </a:lnTo>
                <a:lnTo>
                  <a:pt x="2896" y="6887"/>
                </a:lnTo>
                <a:lnTo>
                  <a:pt x="2798" y="6863"/>
                </a:lnTo>
                <a:lnTo>
                  <a:pt x="2725" y="6863"/>
                </a:lnTo>
                <a:lnTo>
                  <a:pt x="2969" y="6546"/>
                </a:lnTo>
                <a:lnTo>
                  <a:pt x="3188" y="6230"/>
                </a:lnTo>
                <a:lnTo>
                  <a:pt x="3188" y="6181"/>
                </a:lnTo>
                <a:close/>
                <a:moveTo>
                  <a:pt x="4112" y="6206"/>
                </a:moveTo>
                <a:lnTo>
                  <a:pt x="4064" y="6376"/>
                </a:lnTo>
                <a:lnTo>
                  <a:pt x="4039" y="6546"/>
                </a:lnTo>
                <a:lnTo>
                  <a:pt x="4039" y="6863"/>
                </a:lnTo>
                <a:lnTo>
                  <a:pt x="3991" y="7398"/>
                </a:lnTo>
                <a:lnTo>
                  <a:pt x="3796" y="7617"/>
                </a:lnTo>
                <a:lnTo>
                  <a:pt x="3626" y="7860"/>
                </a:lnTo>
                <a:lnTo>
                  <a:pt x="3650" y="7714"/>
                </a:lnTo>
                <a:lnTo>
                  <a:pt x="3650" y="7568"/>
                </a:lnTo>
                <a:lnTo>
                  <a:pt x="3626" y="7447"/>
                </a:lnTo>
                <a:lnTo>
                  <a:pt x="3577" y="7325"/>
                </a:lnTo>
                <a:lnTo>
                  <a:pt x="3504" y="7203"/>
                </a:lnTo>
                <a:lnTo>
                  <a:pt x="3820" y="6717"/>
                </a:lnTo>
                <a:lnTo>
                  <a:pt x="3966" y="6473"/>
                </a:lnTo>
                <a:lnTo>
                  <a:pt x="4088" y="6206"/>
                </a:lnTo>
                <a:close/>
                <a:moveTo>
                  <a:pt x="2701" y="7301"/>
                </a:moveTo>
                <a:lnTo>
                  <a:pt x="2750" y="7325"/>
                </a:lnTo>
                <a:lnTo>
                  <a:pt x="2823" y="7325"/>
                </a:lnTo>
                <a:lnTo>
                  <a:pt x="2969" y="7374"/>
                </a:lnTo>
                <a:lnTo>
                  <a:pt x="3090" y="7447"/>
                </a:lnTo>
                <a:lnTo>
                  <a:pt x="3163" y="7568"/>
                </a:lnTo>
                <a:lnTo>
                  <a:pt x="3188" y="7690"/>
                </a:lnTo>
                <a:lnTo>
                  <a:pt x="3188" y="7836"/>
                </a:lnTo>
                <a:lnTo>
                  <a:pt x="3139" y="7982"/>
                </a:lnTo>
                <a:lnTo>
                  <a:pt x="3042" y="8104"/>
                </a:lnTo>
                <a:lnTo>
                  <a:pt x="2920" y="8201"/>
                </a:lnTo>
                <a:lnTo>
                  <a:pt x="2847" y="8225"/>
                </a:lnTo>
                <a:lnTo>
                  <a:pt x="2774" y="8250"/>
                </a:lnTo>
                <a:lnTo>
                  <a:pt x="2677" y="8225"/>
                </a:lnTo>
                <a:lnTo>
                  <a:pt x="2604" y="8201"/>
                </a:lnTo>
                <a:lnTo>
                  <a:pt x="2531" y="8152"/>
                </a:lnTo>
                <a:lnTo>
                  <a:pt x="2482" y="8079"/>
                </a:lnTo>
                <a:lnTo>
                  <a:pt x="2433" y="8031"/>
                </a:lnTo>
                <a:lnTo>
                  <a:pt x="2409" y="7958"/>
                </a:lnTo>
                <a:lnTo>
                  <a:pt x="2385" y="7836"/>
                </a:lnTo>
                <a:lnTo>
                  <a:pt x="2385" y="7714"/>
                </a:lnTo>
                <a:lnTo>
                  <a:pt x="2433" y="7593"/>
                </a:lnTo>
                <a:lnTo>
                  <a:pt x="2482" y="7495"/>
                </a:lnTo>
                <a:lnTo>
                  <a:pt x="2579" y="7374"/>
                </a:lnTo>
                <a:lnTo>
                  <a:pt x="2701" y="7301"/>
                </a:lnTo>
                <a:close/>
                <a:moveTo>
                  <a:pt x="1582" y="6133"/>
                </a:moveTo>
                <a:lnTo>
                  <a:pt x="1898" y="6157"/>
                </a:lnTo>
                <a:lnTo>
                  <a:pt x="2239" y="6157"/>
                </a:lnTo>
                <a:lnTo>
                  <a:pt x="3042" y="6181"/>
                </a:lnTo>
                <a:lnTo>
                  <a:pt x="2823" y="6303"/>
                </a:lnTo>
                <a:lnTo>
                  <a:pt x="2628" y="6473"/>
                </a:lnTo>
                <a:lnTo>
                  <a:pt x="2458" y="6692"/>
                </a:lnTo>
                <a:lnTo>
                  <a:pt x="2287" y="6911"/>
                </a:lnTo>
                <a:lnTo>
                  <a:pt x="1995" y="7398"/>
                </a:lnTo>
                <a:lnTo>
                  <a:pt x="1728" y="7836"/>
                </a:lnTo>
                <a:lnTo>
                  <a:pt x="1485" y="8225"/>
                </a:lnTo>
                <a:lnTo>
                  <a:pt x="1193" y="8639"/>
                </a:lnTo>
                <a:lnTo>
                  <a:pt x="925" y="9053"/>
                </a:lnTo>
                <a:lnTo>
                  <a:pt x="657" y="9466"/>
                </a:lnTo>
                <a:lnTo>
                  <a:pt x="633" y="8639"/>
                </a:lnTo>
                <a:lnTo>
                  <a:pt x="755" y="8566"/>
                </a:lnTo>
                <a:lnTo>
                  <a:pt x="852" y="8469"/>
                </a:lnTo>
                <a:lnTo>
                  <a:pt x="1047" y="8225"/>
                </a:lnTo>
                <a:lnTo>
                  <a:pt x="1193" y="7982"/>
                </a:lnTo>
                <a:lnTo>
                  <a:pt x="1314" y="7714"/>
                </a:lnTo>
                <a:lnTo>
                  <a:pt x="1436" y="7544"/>
                </a:lnTo>
                <a:lnTo>
                  <a:pt x="1582" y="7349"/>
                </a:lnTo>
                <a:lnTo>
                  <a:pt x="1874" y="6984"/>
                </a:lnTo>
                <a:lnTo>
                  <a:pt x="1995" y="6790"/>
                </a:lnTo>
                <a:lnTo>
                  <a:pt x="2141" y="6619"/>
                </a:lnTo>
                <a:lnTo>
                  <a:pt x="2239" y="6425"/>
                </a:lnTo>
                <a:lnTo>
                  <a:pt x="2312" y="6206"/>
                </a:lnTo>
                <a:lnTo>
                  <a:pt x="2312" y="6181"/>
                </a:lnTo>
                <a:lnTo>
                  <a:pt x="2287" y="6181"/>
                </a:lnTo>
                <a:lnTo>
                  <a:pt x="2117" y="6279"/>
                </a:lnTo>
                <a:lnTo>
                  <a:pt x="1971" y="6400"/>
                </a:lnTo>
                <a:lnTo>
                  <a:pt x="1825" y="6546"/>
                </a:lnTo>
                <a:lnTo>
                  <a:pt x="1703" y="6692"/>
                </a:lnTo>
                <a:lnTo>
                  <a:pt x="1460" y="7009"/>
                </a:lnTo>
                <a:lnTo>
                  <a:pt x="1217" y="7325"/>
                </a:lnTo>
                <a:lnTo>
                  <a:pt x="925" y="7714"/>
                </a:lnTo>
                <a:lnTo>
                  <a:pt x="657" y="8152"/>
                </a:lnTo>
                <a:lnTo>
                  <a:pt x="657" y="8128"/>
                </a:lnTo>
                <a:lnTo>
                  <a:pt x="730" y="7398"/>
                </a:lnTo>
                <a:lnTo>
                  <a:pt x="828" y="7276"/>
                </a:lnTo>
                <a:lnTo>
                  <a:pt x="901" y="7130"/>
                </a:lnTo>
                <a:lnTo>
                  <a:pt x="1047" y="6887"/>
                </a:lnTo>
                <a:lnTo>
                  <a:pt x="1339" y="6522"/>
                </a:lnTo>
                <a:lnTo>
                  <a:pt x="1460" y="6327"/>
                </a:lnTo>
                <a:lnTo>
                  <a:pt x="1582" y="6133"/>
                </a:lnTo>
                <a:close/>
                <a:moveTo>
                  <a:pt x="1971" y="7982"/>
                </a:moveTo>
                <a:lnTo>
                  <a:pt x="1995" y="8104"/>
                </a:lnTo>
                <a:lnTo>
                  <a:pt x="2044" y="8225"/>
                </a:lnTo>
                <a:lnTo>
                  <a:pt x="2117" y="8323"/>
                </a:lnTo>
                <a:lnTo>
                  <a:pt x="2190" y="8396"/>
                </a:lnTo>
                <a:lnTo>
                  <a:pt x="1533" y="9369"/>
                </a:lnTo>
                <a:lnTo>
                  <a:pt x="682" y="10658"/>
                </a:lnTo>
                <a:lnTo>
                  <a:pt x="682" y="10512"/>
                </a:lnTo>
                <a:lnTo>
                  <a:pt x="657" y="10123"/>
                </a:lnTo>
                <a:lnTo>
                  <a:pt x="1241" y="9150"/>
                </a:lnTo>
                <a:lnTo>
                  <a:pt x="1849" y="8201"/>
                </a:lnTo>
                <a:lnTo>
                  <a:pt x="1971" y="7982"/>
                </a:lnTo>
                <a:close/>
                <a:moveTo>
                  <a:pt x="3188" y="8566"/>
                </a:moveTo>
                <a:lnTo>
                  <a:pt x="2312" y="9928"/>
                </a:lnTo>
                <a:lnTo>
                  <a:pt x="1436" y="11242"/>
                </a:lnTo>
                <a:lnTo>
                  <a:pt x="1047" y="11753"/>
                </a:lnTo>
                <a:lnTo>
                  <a:pt x="828" y="11997"/>
                </a:lnTo>
                <a:lnTo>
                  <a:pt x="657" y="12264"/>
                </a:lnTo>
                <a:lnTo>
                  <a:pt x="657" y="11242"/>
                </a:lnTo>
                <a:lnTo>
                  <a:pt x="974" y="10780"/>
                </a:lnTo>
                <a:lnTo>
                  <a:pt x="1922" y="9369"/>
                </a:lnTo>
                <a:lnTo>
                  <a:pt x="2458" y="8590"/>
                </a:lnTo>
                <a:lnTo>
                  <a:pt x="2579" y="8639"/>
                </a:lnTo>
                <a:lnTo>
                  <a:pt x="2725" y="8663"/>
                </a:lnTo>
                <a:lnTo>
                  <a:pt x="2871" y="8663"/>
                </a:lnTo>
                <a:lnTo>
                  <a:pt x="2993" y="8639"/>
                </a:lnTo>
                <a:lnTo>
                  <a:pt x="3090" y="8615"/>
                </a:lnTo>
                <a:lnTo>
                  <a:pt x="3188" y="8566"/>
                </a:lnTo>
                <a:close/>
                <a:moveTo>
                  <a:pt x="3991" y="7787"/>
                </a:moveTo>
                <a:lnTo>
                  <a:pt x="3991" y="8834"/>
                </a:lnTo>
                <a:lnTo>
                  <a:pt x="3820" y="8980"/>
                </a:lnTo>
                <a:lnTo>
                  <a:pt x="3650" y="9174"/>
                </a:lnTo>
                <a:lnTo>
                  <a:pt x="3358" y="9588"/>
                </a:lnTo>
                <a:lnTo>
                  <a:pt x="2823" y="10342"/>
                </a:lnTo>
                <a:lnTo>
                  <a:pt x="2555" y="10707"/>
                </a:lnTo>
                <a:lnTo>
                  <a:pt x="2287" y="11096"/>
                </a:lnTo>
                <a:lnTo>
                  <a:pt x="1436" y="12143"/>
                </a:lnTo>
                <a:lnTo>
                  <a:pt x="1022" y="12654"/>
                </a:lnTo>
                <a:lnTo>
                  <a:pt x="633" y="13189"/>
                </a:lnTo>
                <a:lnTo>
                  <a:pt x="633" y="12946"/>
                </a:lnTo>
                <a:lnTo>
                  <a:pt x="633" y="12775"/>
                </a:lnTo>
                <a:lnTo>
                  <a:pt x="755" y="12654"/>
                </a:lnTo>
                <a:lnTo>
                  <a:pt x="876" y="12532"/>
                </a:lnTo>
                <a:lnTo>
                  <a:pt x="1120" y="12264"/>
                </a:lnTo>
                <a:lnTo>
                  <a:pt x="1509" y="11680"/>
                </a:lnTo>
                <a:lnTo>
                  <a:pt x="2020" y="10975"/>
                </a:lnTo>
                <a:lnTo>
                  <a:pt x="2506" y="10245"/>
                </a:lnTo>
                <a:lnTo>
                  <a:pt x="2993" y="9490"/>
                </a:lnTo>
                <a:lnTo>
                  <a:pt x="3455" y="8736"/>
                </a:lnTo>
                <a:lnTo>
                  <a:pt x="3723" y="8274"/>
                </a:lnTo>
                <a:lnTo>
                  <a:pt x="3869" y="8031"/>
                </a:lnTo>
                <a:lnTo>
                  <a:pt x="3991" y="7787"/>
                </a:lnTo>
                <a:close/>
                <a:moveTo>
                  <a:pt x="4039" y="14065"/>
                </a:moveTo>
                <a:lnTo>
                  <a:pt x="4039" y="14430"/>
                </a:lnTo>
                <a:lnTo>
                  <a:pt x="3820" y="14430"/>
                </a:lnTo>
                <a:lnTo>
                  <a:pt x="4015" y="14089"/>
                </a:lnTo>
                <a:lnTo>
                  <a:pt x="4039" y="14065"/>
                </a:lnTo>
                <a:close/>
                <a:moveTo>
                  <a:pt x="4039" y="12921"/>
                </a:moveTo>
                <a:lnTo>
                  <a:pt x="4039" y="13140"/>
                </a:lnTo>
                <a:lnTo>
                  <a:pt x="4039" y="13554"/>
                </a:lnTo>
                <a:lnTo>
                  <a:pt x="3918" y="13724"/>
                </a:lnTo>
                <a:lnTo>
                  <a:pt x="3820" y="13870"/>
                </a:lnTo>
                <a:lnTo>
                  <a:pt x="3577" y="14235"/>
                </a:lnTo>
                <a:lnTo>
                  <a:pt x="3431" y="14454"/>
                </a:lnTo>
                <a:lnTo>
                  <a:pt x="2993" y="14454"/>
                </a:lnTo>
                <a:lnTo>
                  <a:pt x="3431" y="13797"/>
                </a:lnTo>
                <a:lnTo>
                  <a:pt x="3747" y="13359"/>
                </a:lnTo>
                <a:lnTo>
                  <a:pt x="4039" y="12921"/>
                </a:lnTo>
                <a:close/>
                <a:moveTo>
                  <a:pt x="4039" y="11826"/>
                </a:moveTo>
                <a:lnTo>
                  <a:pt x="4039" y="12483"/>
                </a:lnTo>
                <a:lnTo>
                  <a:pt x="3845" y="12678"/>
                </a:lnTo>
                <a:lnTo>
                  <a:pt x="3650" y="12873"/>
                </a:lnTo>
                <a:lnTo>
                  <a:pt x="3334" y="13311"/>
                </a:lnTo>
                <a:lnTo>
                  <a:pt x="2896" y="13895"/>
                </a:lnTo>
                <a:lnTo>
                  <a:pt x="2677" y="14187"/>
                </a:lnTo>
                <a:lnTo>
                  <a:pt x="2482" y="14503"/>
                </a:lnTo>
                <a:lnTo>
                  <a:pt x="2312" y="14503"/>
                </a:lnTo>
                <a:lnTo>
                  <a:pt x="2433" y="14333"/>
                </a:lnTo>
                <a:lnTo>
                  <a:pt x="2555" y="14162"/>
                </a:lnTo>
                <a:lnTo>
                  <a:pt x="2871" y="13651"/>
                </a:lnTo>
                <a:lnTo>
                  <a:pt x="3188" y="13116"/>
                </a:lnTo>
                <a:lnTo>
                  <a:pt x="3504" y="12581"/>
                </a:lnTo>
                <a:lnTo>
                  <a:pt x="3845" y="12070"/>
                </a:lnTo>
                <a:lnTo>
                  <a:pt x="4039" y="11826"/>
                </a:lnTo>
                <a:close/>
                <a:moveTo>
                  <a:pt x="4015" y="10391"/>
                </a:moveTo>
                <a:lnTo>
                  <a:pt x="4015" y="11218"/>
                </a:lnTo>
                <a:lnTo>
                  <a:pt x="4039" y="11364"/>
                </a:lnTo>
                <a:lnTo>
                  <a:pt x="3869" y="11486"/>
                </a:lnTo>
                <a:lnTo>
                  <a:pt x="3723" y="11656"/>
                </a:lnTo>
                <a:lnTo>
                  <a:pt x="3577" y="11826"/>
                </a:lnTo>
                <a:lnTo>
                  <a:pt x="3455" y="12021"/>
                </a:lnTo>
                <a:lnTo>
                  <a:pt x="3236" y="12386"/>
                </a:lnTo>
                <a:lnTo>
                  <a:pt x="3042" y="12702"/>
                </a:lnTo>
                <a:lnTo>
                  <a:pt x="2725" y="13238"/>
                </a:lnTo>
                <a:lnTo>
                  <a:pt x="2409" y="13773"/>
                </a:lnTo>
                <a:lnTo>
                  <a:pt x="2263" y="13968"/>
                </a:lnTo>
                <a:lnTo>
                  <a:pt x="2117" y="14138"/>
                </a:lnTo>
                <a:lnTo>
                  <a:pt x="1971" y="14333"/>
                </a:lnTo>
                <a:lnTo>
                  <a:pt x="1849" y="14527"/>
                </a:lnTo>
                <a:lnTo>
                  <a:pt x="1047" y="14600"/>
                </a:lnTo>
                <a:lnTo>
                  <a:pt x="1460" y="14089"/>
                </a:lnTo>
                <a:lnTo>
                  <a:pt x="1825" y="13554"/>
                </a:lnTo>
                <a:lnTo>
                  <a:pt x="2214" y="13019"/>
                </a:lnTo>
                <a:lnTo>
                  <a:pt x="2604" y="12508"/>
                </a:lnTo>
                <a:lnTo>
                  <a:pt x="2823" y="12240"/>
                </a:lnTo>
                <a:lnTo>
                  <a:pt x="3017" y="11972"/>
                </a:lnTo>
                <a:lnTo>
                  <a:pt x="3382" y="11388"/>
                </a:lnTo>
                <a:lnTo>
                  <a:pt x="3723" y="10902"/>
                </a:lnTo>
                <a:lnTo>
                  <a:pt x="3869" y="10634"/>
                </a:lnTo>
                <a:lnTo>
                  <a:pt x="4015" y="10391"/>
                </a:lnTo>
                <a:close/>
                <a:moveTo>
                  <a:pt x="4015" y="9271"/>
                </a:moveTo>
                <a:lnTo>
                  <a:pt x="4015" y="10147"/>
                </a:lnTo>
                <a:lnTo>
                  <a:pt x="3893" y="10220"/>
                </a:lnTo>
                <a:lnTo>
                  <a:pt x="3796" y="10318"/>
                </a:lnTo>
                <a:lnTo>
                  <a:pt x="3626" y="10512"/>
                </a:lnTo>
                <a:lnTo>
                  <a:pt x="3455" y="10731"/>
                </a:lnTo>
                <a:lnTo>
                  <a:pt x="3285" y="10975"/>
                </a:lnTo>
                <a:lnTo>
                  <a:pt x="2847" y="11632"/>
                </a:lnTo>
                <a:lnTo>
                  <a:pt x="2628" y="11972"/>
                </a:lnTo>
                <a:lnTo>
                  <a:pt x="2385" y="12289"/>
                </a:lnTo>
                <a:lnTo>
                  <a:pt x="1947" y="12873"/>
                </a:lnTo>
                <a:lnTo>
                  <a:pt x="1509" y="13481"/>
                </a:lnTo>
                <a:lnTo>
                  <a:pt x="1071" y="14065"/>
                </a:lnTo>
                <a:lnTo>
                  <a:pt x="828" y="14333"/>
                </a:lnTo>
                <a:lnTo>
                  <a:pt x="584" y="14625"/>
                </a:lnTo>
                <a:lnTo>
                  <a:pt x="609" y="14430"/>
                </a:lnTo>
                <a:lnTo>
                  <a:pt x="609" y="14235"/>
                </a:lnTo>
                <a:lnTo>
                  <a:pt x="609" y="13895"/>
                </a:lnTo>
                <a:lnTo>
                  <a:pt x="1120" y="13213"/>
                </a:lnTo>
                <a:lnTo>
                  <a:pt x="1631" y="12556"/>
                </a:lnTo>
                <a:lnTo>
                  <a:pt x="2677" y="11242"/>
                </a:lnTo>
                <a:lnTo>
                  <a:pt x="3090" y="10658"/>
                </a:lnTo>
                <a:lnTo>
                  <a:pt x="3480" y="10050"/>
                </a:lnTo>
                <a:lnTo>
                  <a:pt x="3747" y="9661"/>
                </a:lnTo>
                <a:lnTo>
                  <a:pt x="4015" y="9271"/>
                </a:lnTo>
                <a:close/>
                <a:moveTo>
                  <a:pt x="10341" y="488"/>
                </a:moveTo>
                <a:lnTo>
                  <a:pt x="10536" y="512"/>
                </a:lnTo>
                <a:lnTo>
                  <a:pt x="10755" y="536"/>
                </a:lnTo>
                <a:lnTo>
                  <a:pt x="10950" y="585"/>
                </a:lnTo>
                <a:lnTo>
                  <a:pt x="11071" y="609"/>
                </a:lnTo>
                <a:lnTo>
                  <a:pt x="11169" y="658"/>
                </a:lnTo>
                <a:lnTo>
                  <a:pt x="11266" y="731"/>
                </a:lnTo>
                <a:lnTo>
                  <a:pt x="11339" y="828"/>
                </a:lnTo>
                <a:lnTo>
                  <a:pt x="11485" y="999"/>
                </a:lnTo>
                <a:lnTo>
                  <a:pt x="11582" y="1217"/>
                </a:lnTo>
                <a:lnTo>
                  <a:pt x="11655" y="1436"/>
                </a:lnTo>
                <a:lnTo>
                  <a:pt x="11704" y="1680"/>
                </a:lnTo>
                <a:lnTo>
                  <a:pt x="11728" y="1923"/>
                </a:lnTo>
                <a:lnTo>
                  <a:pt x="11728" y="2385"/>
                </a:lnTo>
                <a:lnTo>
                  <a:pt x="11680" y="2848"/>
                </a:lnTo>
                <a:lnTo>
                  <a:pt x="11582" y="3310"/>
                </a:lnTo>
                <a:lnTo>
                  <a:pt x="11461" y="3772"/>
                </a:lnTo>
                <a:lnTo>
                  <a:pt x="11315" y="4210"/>
                </a:lnTo>
                <a:lnTo>
                  <a:pt x="10974" y="5111"/>
                </a:lnTo>
                <a:lnTo>
                  <a:pt x="10804" y="5549"/>
                </a:lnTo>
                <a:lnTo>
                  <a:pt x="10658" y="5987"/>
                </a:lnTo>
                <a:lnTo>
                  <a:pt x="10658" y="6084"/>
                </a:lnTo>
                <a:lnTo>
                  <a:pt x="10658" y="6181"/>
                </a:lnTo>
                <a:lnTo>
                  <a:pt x="10731" y="6254"/>
                </a:lnTo>
                <a:lnTo>
                  <a:pt x="10779" y="6303"/>
                </a:lnTo>
                <a:lnTo>
                  <a:pt x="10877" y="6327"/>
                </a:lnTo>
                <a:lnTo>
                  <a:pt x="10950" y="6327"/>
                </a:lnTo>
                <a:lnTo>
                  <a:pt x="11047" y="6303"/>
                </a:lnTo>
                <a:lnTo>
                  <a:pt x="11120" y="6279"/>
                </a:lnTo>
                <a:lnTo>
                  <a:pt x="11388" y="6303"/>
                </a:lnTo>
                <a:lnTo>
                  <a:pt x="11655" y="6327"/>
                </a:lnTo>
                <a:lnTo>
                  <a:pt x="12215" y="6352"/>
                </a:lnTo>
                <a:lnTo>
                  <a:pt x="12775" y="6327"/>
                </a:lnTo>
                <a:lnTo>
                  <a:pt x="13310" y="6327"/>
                </a:lnTo>
                <a:lnTo>
                  <a:pt x="13748" y="6352"/>
                </a:lnTo>
                <a:lnTo>
                  <a:pt x="14210" y="6425"/>
                </a:lnTo>
                <a:lnTo>
                  <a:pt x="14673" y="6498"/>
                </a:lnTo>
                <a:lnTo>
                  <a:pt x="15111" y="6595"/>
                </a:lnTo>
                <a:lnTo>
                  <a:pt x="15476" y="6668"/>
                </a:lnTo>
                <a:lnTo>
                  <a:pt x="15841" y="6790"/>
                </a:lnTo>
                <a:lnTo>
                  <a:pt x="16011" y="6887"/>
                </a:lnTo>
                <a:lnTo>
                  <a:pt x="16157" y="6960"/>
                </a:lnTo>
                <a:lnTo>
                  <a:pt x="16327" y="7082"/>
                </a:lnTo>
                <a:lnTo>
                  <a:pt x="16449" y="7203"/>
                </a:lnTo>
                <a:lnTo>
                  <a:pt x="16546" y="7301"/>
                </a:lnTo>
                <a:lnTo>
                  <a:pt x="16619" y="7398"/>
                </a:lnTo>
                <a:lnTo>
                  <a:pt x="16644" y="7520"/>
                </a:lnTo>
                <a:lnTo>
                  <a:pt x="16668" y="7641"/>
                </a:lnTo>
                <a:lnTo>
                  <a:pt x="16692" y="7763"/>
                </a:lnTo>
                <a:lnTo>
                  <a:pt x="16668" y="7885"/>
                </a:lnTo>
                <a:lnTo>
                  <a:pt x="16644" y="8031"/>
                </a:lnTo>
                <a:lnTo>
                  <a:pt x="16595" y="8152"/>
                </a:lnTo>
                <a:lnTo>
                  <a:pt x="16473" y="8371"/>
                </a:lnTo>
                <a:lnTo>
                  <a:pt x="16303" y="8566"/>
                </a:lnTo>
                <a:lnTo>
                  <a:pt x="16206" y="8663"/>
                </a:lnTo>
                <a:lnTo>
                  <a:pt x="16108" y="8736"/>
                </a:lnTo>
                <a:lnTo>
                  <a:pt x="15987" y="8785"/>
                </a:lnTo>
                <a:lnTo>
                  <a:pt x="15889" y="8834"/>
                </a:lnTo>
                <a:lnTo>
                  <a:pt x="15792" y="8882"/>
                </a:lnTo>
                <a:lnTo>
                  <a:pt x="15719" y="8955"/>
                </a:lnTo>
                <a:lnTo>
                  <a:pt x="15695" y="9053"/>
                </a:lnTo>
                <a:lnTo>
                  <a:pt x="15719" y="9150"/>
                </a:lnTo>
                <a:lnTo>
                  <a:pt x="15743" y="9247"/>
                </a:lnTo>
                <a:lnTo>
                  <a:pt x="15816" y="9296"/>
                </a:lnTo>
                <a:lnTo>
                  <a:pt x="15914" y="9344"/>
                </a:lnTo>
                <a:lnTo>
                  <a:pt x="16035" y="9344"/>
                </a:lnTo>
                <a:lnTo>
                  <a:pt x="16157" y="9296"/>
                </a:lnTo>
                <a:lnTo>
                  <a:pt x="16279" y="9393"/>
                </a:lnTo>
                <a:lnTo>
                  <a:pt x="16376" y="9490"/>
                </a:lnTo>
                <a:lnTo>
                  <a:pt x="16425" y="9636"/>
                </a:lnTo>
                <a:lnTo>
                  <a:pt x="16473" y="9782"/>
                </a:lnTo>
                <a:lnTo>
                  <a:pt x="16473" y="9953"/>
                </a:lnTo>
                <a:lnTo>
                  <a:pt x="16449" y="10123"/>
                </a:lnTo>
                <a:lnTo>
                  <a:pt x="16376" y="10415"/>
                </a:lnTo>
                <a:lnTo>
                  <a:pt x="16303" y="10610"/>
                </a:lnTo>
                <a:lnTo>
                  <a:pt x="16206" y="10756"/>
                </a:lnTo>
                <a:lnTo>
                  <a:pt x="16084" y="10902"/>
                </a:lnTo>
                <a:lnTo>
                  <a:pt x="15938" y="11023"/>
                </a:lnTo>
                <a:lnTo>
                  <a:pt x="15743" y="11145"/>
                </a:lnTo>
                <a:lnTo>
                  <a:pt x="15670" y="11194"/>
                </a:lnTo>
                <a:lnTo>
                  <a:pt x="15622" y="11315"/>
                </a:lnTo>
                <a:lnTo>
                  <a:pt x="15622" y="11388"/>
                </a:lnTo>
                <a:lnTo>
                  <a:pt x="15646" y="11437"/>
                </a:lnTo>
                <a:lnTo>
                  <a:pt x="15670" y="11486"/>
                </a:lnTo>
                <a:lnTo>
                  <a:pt x="15719" y="11510"/>
                </a:lnTo>
                <a:lnTo>
                  <a:pt x="15792" y="11559"/>
                </a:lnTo>
                <a:lnTo>
                  <a:pt x="15889" y="11583"/>
                </a:lnTo>
                <a:lnTo>
                  <a:pt x="15962" y="11753"/>
                </a:lnTo>
                <a:lnTo>
                  <a:pt x="15987" y="11924"/>
                </a:lnTo>
                <a:lnTo>
                  <a:pt x="16011" y="12070"/>
                </a:lnTo>
                <a:lnTo>
                  <a:pt x="15987" y="12410"/>
                </a:lnTo>
                <a:lnTo>
                  <a:pt x="15962" y="12678"/>
                </a:lnTo>
                <a:lnTo>
                  <a:pt x="15914" y="12824"/>
                </a:lnTo>
                <a:lnTo>
                  <a:pt x="15865" y="12994"/>
                </a:lnTo>
                <a:lnTo>
                  <a:pt x="15792" y="13140"/>
                </a:lnTo>
                <a:lnTo>
                  <a:pt x="15719" y="13262"/>
                </a:lnTo>
                <a:lnTo>
                  <a:pt x="15622" y="13335"/>
                </a:lnTo>
                <a:lnTo>
                  <a:pt x="15549" y="13359"/>
                </a:lnTo>
                <a:lnTo>
                  <a:pt x="15500" y="13359"/>
                </a:lnTo>
                <a:lnTo>
                  <a:pt x="15403" y="13384"/>
                </a:lnTo>
                <a:lnTo>
                  <a:pt x="15330" y="13432"/>
                </a:lnTo>
                <a:lnTo>
                  <a:pt x="15281" y="13505"/>
                </a:lnTo>
                <a:lnTo>
                  <a:pt x="15257" y="13578"/>
                </a:lnTo>
                <a:lnTo>
                  <a:pt x="15257" y="13676"/>
                </a:lnTo>
                <a:lnTo>
                  <a:pt x="15281" y="13749"/>
                </a:lnTo>
                <a:lnTo>
                  <a:pt x="15354" y="13797"/>
                </a:lnTo>
                <a:lnTo>
                  <a:pt x="15427" y="13846"/>
                </a:lnTo>
                <a:lnTo>
                  <a:pt x="15524" y="13846"/>
                </a:lnTo>
                <a:lnTo>
                  <a:pt x="15573" y="14089"/>
                </a:lnTo>
                <a:lnTo>
                  <a:pt x="15622" y="14357"/>
                </a:lnTo>
                <a:lnTo>
                  <a:pt x="15622" y="14479"/>
                </a:lnTo>
                <a:lnTo>
                  <a:pt x="15622" y="14600"/>
                </a:lnTo>
                <a:lnTo>
                  <a:pt x="15597" y="14722"/>
                </a:lnTo>
                <a:lnTo>
                  <a:pt x="15549" y="14868"/>
                </a:lnTo>
                <a:lnTo>
                  <a:pt x="15476" y="14965"/>
                </a:lnTo>
                <a:lnTo>
                  <a:pt x="15403" y="15063"/>
                </a:lnTo>
                <a:lnTo>
                  <a:pt x="15305" y="15136"/>
                </a:lnTo>
                <a:lnTo>
                  <a:pt x="15208" y="15184"/>
                </a:lnTo>
                <a:lnTo>
                  <a:pt x="15208" y="15184"/>
                </a:lnTo>
                <a:lnTo>
                  <a:pt x="15257" y="14917"/>
                </a:lnTo>
                <a:lnTo>
                  <a:pt x="15330" y="14625"/>
                </a:lnTo>
                <a:lnTo>
                  <a:pt x="15330" y="14600"/>
                </a:lnTo>
                <a:lnTo>
                  <a:pt x="15330" y="14552"/>
                </a:lnTo>
                <a:lnTo>
                  <a:pt x="15281" y="14527"/>
                </a:lnTo>
                <a:lnTo>
                  <a:pt x="15208" y="14503"/>
                </a:lnTo>
                <a:lnTo>
                  <a:pt x="15184" y="14527"/>
                </a:lnTo>
                <a:lnTo>
                  <a:pt x="15159" y="14552"/>
                </a:lnTo>
                <a:lnTo>
                  <a:pt x="15013" y="14917"/>
                </a:lnTo>
                <a:lnTo>
                  <a:pt x="14965" y="15087"/>
                </a:lnTo>
                <a:lnTo>
                  <a:pt x="14965" y="15282"/>
                </a:lnTo>
                <a:lnTo>
                  <a:pt x="14648" y="15355"/>
                </a:lnTo>
                <a:lnTo>
                  <a:pt x="14721" y="15038"/>
                </a:lnTo>
                <a:lnTo>
                  <a:pt x="14819" y="14673"/>
                </a:lnTo>
                <a:lnTo>
                  <a:pt x="14867" y="14308"/>
                </a:lnTo>
                <a:lnTo>
                  <a:pt x="14867" y="14284"/>
                </a:lnTo>
                <a:lnTo>
                  <a:pt x="14843" y="14235"/>
                </a:lnTo>
                <a:lnTo>
                  <a:pt x="14794" y="14211"/>
                </a:lnTo>
                <a:lnTo>
                  <a:pt x="14721" y="14235"/>
                </a:lnTo>
                <a:lnTo>
                  <a:pt x="14673" y="14260"/>
                </a:lnTo>
                <a:lnTo>
                  <a:pt x="14673" y="14284"/>
                </a:lnTo>
                <a:lnTo>
                  <a:pt x="14551" y="14625"/>
                </a:lnTo>
                <a:lnTo>
                  <a:pt x="14454" y="14965"/>
                </a:lnTo>
                <a:lnTo>
                  <a:pt x="14356" y="15184"/>
                </a:lnTo>
                <a:lnTo>
                  <a:pt x="14332" y="15306"/>
                </a:lnTo>
                <a:lnTo>
                  <a:pt x="14332" y="15403"/>
                </a:lnTo>
                <a:lnTo>
                  <a:pt x="14064" y="15428"/>
                </a:lnTo>
                <a:lnTo>
                  <a:pt x="14064" y="15428"/>
                </a:lnTo>
                <a:lnTo>
                  <a:pt x="14089" y="15379"/>
                </a:lnTo>
                <a:lnTo>
                  <a:pt x="14089" y="15330"/>
                </a:lnTo>
                <a:lnTo>
                  <a:pt x="14113" y="15063"/>
                </a:lnTo>
                <a:lnTo>
                  <a:pt x="14162" y="14771"/>
                </a:lnTo>
                <a:lnTo>
                  <a:pt x="14235" y="14503"/>
                </a:lnTo>
                <a:lnTo>
                  <a:pt x="14356" y="14260"/>
                </a:lnTo>
                <a:lnTo>
                  <a:pt x="14356" y="14211"/>
                </a:lnTo>
                <a:lnTo>
                  <a:pt x="14332" y="14162"/>
                </a:lnTo>
                <a:lnTo>
                  <a:pt x="14283" y="14138"/>
                </a:lnTo>
                <a:lnTo>
                  <a:pt x="14235" y="14162"/>
                </a:lnTo>
                <a:lnTo>
                  <a:pt x="14064" y="14430"/>
                </a:lnTo>
                <a:lnTo>
                  <a:pt x="13918" y="14722"/>
                </a:lnTo>
                <a:lnTo>
                  <a:pt x="13845" y="14868"/>
                </a:lnTo>
                <a:lnTo>
                  <a:pt x="13821" y="15014"/>
                </a:lnTo>
                <a:lnTo>
                  <a:pt x="13797" y="15160"/>
                </a:lnTo>
                <a:lnTo>
                  <a:pt x="13797" y="15330"/>
                </a:lnTo>
                <a:lnTo>
                  <a:pt x="13821" y="15379"/>
                </a:lnTo>
                <a:lnTo>
                  <a:pt x="13845" y="15428"/>
                </a:lnTo>
                <a:lnTo>
                  <a:pt x="13383" y="15428"/>
                </a:lnTo>
                <a:lnTo>
                  <a:pt x="13432" y="15209"/>
                </a:lnTo>
                <a:lnTo>
                  <a:pt x="13456" y="14990"/>
                </a:lnTo>
                <a:lnTo>
                  <a:pt x="13505" y="14771"/>
                </a:lnTo>
                <a:lnTo>
                  <a:pt x="13578" y="14552"/>
                </a:lnTo>
                <a:lnTo>
                  <a:pt x="13748" y="14114"/>
                </a:lnTo>
                <a:lnTo>
                  <a:pt x="13748" y="14089"/>
                </a:lnTo>
                <a:lnTo>
                  <a:pt x="13748" y="14065"/>
                </a:lnTo>
                <a:lnTo>
                  <a:pt x="13699" y="14016"/>
                </a:lnTo>
                <a:lnTo>
                  <a:pt x="13651" y="14016"/>
                </a:lnTo>
                <a:lnTo>
                  <a:pt x="13602" y="14065"/>
                </a:lnTo>
                <a:lnTo>
                  <a:pt x="13456" y="14260"/>
                </a:lnTo>
                <a:lnTo>
                  <a:pt x="13334" y="14454"/>
                </a:lnTo>
                <a:lnTo>
                  <a:pt x="13237" y="14673"/>
                </a:lnTo>
                <a:lnTo>
                  <a:pt x="13140" y="14917"/>
                </a:lnTo>
                <a:lnTo>
                  <a:pt x="13067" y="15136"/>
                </a:lnTo>
                <a:lnTo>
                  <a:pt x="13042" y="15282"/>
                </a:lnTo>
                <a:lnTo>
                  <a:pt x="13042" y="15403"/>
                </a:lnTo>
                <a:lnTo>
                  <a:pt x="12556" y="15330"/>
                </a:lnTo>
                <a:lnTo>
                  <a:pt x="12604" y="15038"/>
                </a:lnTo>
                <a:lnTo>
                  <a:pt x="12677" y="14746"/>
                </a:lnTo>
                <a:lnTo>
                  <a:pt x="12775" y="14479"/>
                </a:lnTo>
                <a:lnTo>
                  <a:pt x="12921" y="14211"/>
                </a:lnTo>
                <a:lnTo>
                  <a:pt x="12921" y="14162"/>
                </a:lnTo>
                <a:lnTo>
                  <a:pt x="12896" y="14114"/>
                </a:lnTo>
                <a:lnTo>
                  <a:pt x="12799" y="14114"/>
                </a:lnTo>
                <a:lnTo>
                  <a:pt x="12702" y="14235"/>
                </a:lnTo>
                <a:lnTo>
                  <a:pt x="12604" y="14357"/>
                </a:lnTo>
                <a:lnTo>
                  <a:pt x="12507" y="14479"/>
                </a:lnTo>
                <a:lnTo>
                  <a:pt x="12410" y="14649"/>
                </a:lnTo>
                <a:lnTo>
                  <a:pt x="12337" y="14795"/>
                </a:lnTo>
                <a:lnTo>
                  <a:pt x="12288" y="14965"/>
                </a:lnTo>
                <a:lnTo>
                  <a:pt x="12239" y="15136"/>
                </a:lnTo>
                <a:lnTo>
                  <a:pt x="12239" y="15282"/>
                </a:lnTo>
                <a:lnTo>
                  <a:pt x="11801" y="15233"/>
                </a:lnTo>
                <a:lnTo>
                  <a:pt x="11753" y="15209"/>
                </a:lnTo>
                <a:lnTo>
                  <a:pt x="11874" y="14941"/>
                </a:lnTo>
                <a:lnTo>
                  <a:pt x="11947" y="14673"/>
                </a:lnTo>
                <a:lnTo>
                  <a:pt x="12118" y="14114"/>
                </a:lnTo>
                <a:lnTo>
                  <a:pt x="12118" y="14089"/>
                </a:lnTo>
                <a:lnTo>
                  <a:pt x="12118" y="14065"/>
                </a:lnTo>
                <a:lnTo>
                  <a:pt x="12093" y="14065"/>
                </a:lnTo>
                <a:lnTo>
                  <a:pt x="12069" y="14089"/>
                </a:lnTo>
                <a:lnTo>
                  <a:pt x="11874" y="14357"/>
                </a:lnTo>
                <a:lnTo>
                  <a:pt x="11680" y="14600"/>
                </a:lnTo>
                <a:lnTo>
                  <a:pt x="11509" y="14868"/>
                </a:lnTo>
                <a:lnTo>
                  <a:pt x="11363" y="15136"/>
                </a:lnTo>
                <a:lnTo>
                  <a:pt x="11363" y="15160"/>
                </a:lnTo>
                <a:lnTo>
                  <a:pt x="10974" y="15087"/>
                </a:lnTo>
                <a:lnTo>
                  <a:pt x="11096" y="14990"/>
                </a:lnTo>
                <a:lnTo>
                  <a:pt x="11169" y="14868"/>
                </a:lnTo>
                <a:lnTo>
                  <a:pt x="11290" y="14600"/>
                </a:lnTo>
                <a:lnTo>
                  <a:pt x="11655" y="13870"/>
                </a:lnTo>
                <a:lnTo>
                  <a:pt x="11680" y="13846"/>
                </a:lnTo>
                <a:lnTo>
                  <a:pt x="11680" y="13822"/>
                </a:lnTo>
                <a:lnTo>
                  <a:pt x="11631" y="13773"/>
                </a:lnTo>
                <a:lnTo>
                  <a:pt x="11558" y="13773"/>
                </a:lnTo>
                <a:lnTo>
                  <a:pt x="11534" y="13797"/>
                </a:lnTo>
                <a:lnTo>
                  <a:pt x="11144" y="14406"/>
                </a:lnTo>
                <a:lnTo>
                  <a:pt x="10974" y="14722"/>
                </a:lnTo>
                <a:lnTo>
                  <a:pt x="10901" y="14868"/>
                </a:lnTo>
                <a:lnTo>
                  <a:pt x="10877" y="14941"/>
                </a:lnTo>
                <a:lnTo>
                  <a:pt x="10877" y="15038"/>
                </a:lnTo>
                <a:lnTo>
                  <a:pt x="10901" y="15063"/>
                </a:lnTo>
                <a:lnTo>
                  <a:pt x="10341" y="14941"/>
                </a:lnTo>
                <a:lnTo>
                  <a:pt x="10487" y="14625"/>
                </a:lnTo>
                <a:lnTo>
                  <a:pt x="10633" y="14333"/>
                </a:lnTo>
                <a:lnTo>
                  <a:pt x="10804" y="14041"/>
                </a:lnTo>
                <a:lnTo>
                  <a:pt x="10998" y="13773"/>
                </a:lnTo>
                <a:lnTo>
                  <a:pt x="11023" y="13724"/>
                </a:lnTo>
                <a:lnTo>
                  <a:pt x="10998" y="13700"/>
                </a:lnTo>
                <a:lnTo>
                  <a:pt x="10950" y="13676"/>
                </a:lnTo>
                <a:lnTo>
                  <a:pt x="10901" y="13700"/>
                </a:lnTo>
                <a:lnTo>
                  <a:pt x="10658" y="13943"/>
                </a:lnTo>
                <a:lnTo>
                  <a:pt x="10414" y="14211"/>
                </a:lnTo>
                <a:lnTo>
                  <a:pt x="10317" y="14357"/>
                </a:lnTo>
                <a:lnTo>
                  <a:pt x="10220" y="14503"/>
                </a:lnTo>
                <a:lnTo>
                  <a:pt x="10147" y="14673"/>
                </a:lnTo>
                <a:lnTo>
                  <a:pt x="10098" y="14844"/>
                </a:lnTo>
                <a:lnTo>
                  <a:pt x="10098" y="14892"/>
                </a:lnTo>
                <a:lnTo>
                  <a:pt x="9709" y="14771"/>
                </a:lnTo>
                <a:lnTo>
                  <a:pt x="9757" y="14576"/>
                </a:lnTo>
                <a:lnTo>
                  <a:pt x="9830" y="14381"/>
                </a:lnTo>
                <a:lnTo>
                  <a:pt x="10001" y="13968"/>
                </a:lnTo>
                <a:lnTo>
                  <a:pt x="10147" y="13530"/>
                </a:lnTo>
                <a:lnTo>
                  <a:pt x="10147" y="13505"/>
                </a:lnTo>
                <a:lnTo>
                  <a:pt x="10122" y="13530"/>
                </a:lnTo>
                <a:lnTo>
                  <a:pt x="9879" y="13919"/>
                </a:lnTo>
                <a:lnTo>
                  <a:pt x="9636" y="14308"/>
                </a:lnTo>
                <a:lnTo>
                  <a:pt x="9539" y="14503"/>
                </a:lnTo>
                <a:lnTo>
                  <a:pt x="9466" y="14698"/>
                </a:lnTo>
                <a:lnTo>
                  <a:pt x="8906" y="14527"/>
                </a:lnTo>
                <a:lnTo>
                  <a:pt x="8979" y="14430"/>
                </a:lnTo>
                <a:lnTo>
                  <a:pt x="9028" y="14308"/>
                </a:lnTo>
                <a:lnTo>
                  <a:pt x="9149" y="14089"/>
                </a:lnTo>
                <a:lnTo>
                  <a:pt x="9344" y="13724"/>
                </a:lnTo>
                <a:lnTo>
                  <a:pt x="9417" y="13554"/>
                </a:lnTo>
                <a:lnTo>
                  <a:pt x="9490" y="13359"/>
                </a:lnTo>
                <a:lnTo>
                  <a:pt x="9490" y="13311"/>
                </a:lnTo>
                <a:lnTo>
                  <a:pt x="9441" y="13286"/>
                </a:lnTo>
                <a:lnTo>
                  <a:pt x="9393" y="13262"/>
                </a:lnTo>
                <a:lnTo>
                  <a:pt x="9368" y="13311"/>
                </a:lnTo>
                <a:lnTo>
                  <a:pt x="9247" y="13481"/>
                </a:lnTo>
                <a:lnTo>
                  <a:pt x="9149" y="13627"/>
                </a:lnTo>
                <a:lnTo>
                  <a:pt x="8906" y="13943"/>
                </a:lnTo>
                <a:lnTo>
                  <a:pt x="8736" y="14162"/>
                </a:lnTo>
                <a:lnTo>
                  <a:pt x="8663" y="14284"/>
                </a:lnTo>
                <a:lnTo>
                  <a:pt x="8638" y="14430"/>
                </a:lnTo>
                <a:lnTo>
                  <a:pt x="8419" y="14333"/>
                </a:lnTo>
                <a:lnTo>
                  <a:pt x="8492" y="14065"/>
                </a:lnTo>
                <a:lnTo>
                  <a:pt x="8541" y="13846"/>
                </a:lnTo>
                <a:lnTo>
                  <a:pt x="8711" y="13384"/>
                </a:lnTo>
                <a:lnTo>
                  <a:pt x="8833" y="13165"/>
                </a:lnTo>
                <a:lnTo>
                  <a:pt x="8955" y="12946"/>
                </a:lnTo>
                <a:lnTo>
                  <a:pt x="8955" y="12897"/>
                </a:lnTo>
                <a:lnTo>
                  <a:pt x="8930" y="12848"/>
                </a:lnTo>
                <a:lnTo>
                  <a:pt x="8882" y="12848"/>
                </a:lnTo>
                <a:lnTo>
                  <a:pt x="8833" y="12873"/>
                </a:lnTo>
                <a:lnTo>
                  <a:pt x="8687" y="13092"/>
                </a:lnTo>
                <a:lnTo>
                  <a:pt x="8565" y="13286"/>
                </a:lnTo>
                <a:lnTo>
                  <a:pt x="8444" y="13505"/>
                </a:lnTo>
                <a:lnTo>
                  <a:pt x="8322" y="13749"/>
                </a:lnTo>
                <a:lnTo>
                  <a:pt x="8225" y="13968"/>
                </a:lnTo>
                <a:lnTo>
                  <a:pt x="8176" y="14089"/>
                </a:lnTo>
                <a:lnTo>
                  <a:pt x="8152" y="14211"/>
                </a:lnTo>
                <a:lnTo>
                  <a:pt x="7762" y="14041"/>
                </a:lnTo>
                <a:lnTo>
                  <a:pt x="7908" y="13627"/>
                </a:lnTo>
                <a:lnTo>
                  <a:pt x="8103" y="13213"/>
                </a:lnTo>
                <a:lnTo>
                  <a:pt x="8322" y="12800"/>
                </a:lnTo>
                <a:lnTo>
                  <a:pt x="8322" y="12751"/>
                </a:lnTo>
                <a:lnTo>
                  <a:pt x="8298" y="12727"/>
                </a:lnTo>
                <a:lnTo>
                  <a:pt x="8249" y="12727"/>
                </a:lnTo>
                <a:lnTo>
                  <a:pt x="7908" y="13140"/>
                </a:lnTo>
                <a:lnTo>
                  <a:pt x="7762" y="13335"/>
                </a:lnTo>
                <a:lnTo>
                  <a:pt x="7616" y="13578"/>
                </a:lnTo>
                <a:lnTo>
                  <a:pt x="7543" y="13700"/>
                </a:lnTo>
                <a:lnTo>
                  <a:pt x="7470" y="13870"/>
                </a:lnTo>
                <a:lnTo>
                  <a:pt x="7130" y="13700"/>
                </a:lnTo>
                <a:lnTo>
                  <a:pt x="7154" y="13554"/>
                </a:lnTo>
                <a:lnTo>
                  <a:pt x="7178" y="13408"/>
                </a:lnTo>
                <a:lnTo>
                  <a:pt x="7300" y="13165"/>
                </a:lnTo>
                <a:lnTo>
                  <a:pt x="7495" y="12751"/>
                </a:lnTo>
                <a:lnTo>
                  <a:pt x="7689" y="12313"/>
                </a:lnTo>
                <a:lnTo>
                  <a:pt x="7689" y="12289"/>
                </a:lnTo>
                <a:lnTo>
                  <a:pt x="7665" y="12264"/>
                </a:lnTo>
                <a:lnTo>
                  <a:pt x="7641" y="12264"/>
                </a:lnTo>
                <a:lnTo>
                  <a:pt x="7616" y="12289"/>
                </a:lnTo>
                <a:lnTo>
                  <a:pt x="7397" y="12581"/>
                </a:lnTo>
                <a:lnTo>
                  <a:pt x="7178" y="12873"/>
                </a:lnTo>
                <a:lnTo>
                  <a:pt x="7081" y="13043"/>
                </a:lnTo>
                <a:lnTo>
                  <a:pt x="7008" y="13189"/>
                </a:lnTo>
                <a:lnTo>
                  <a:pt x="6935" y="13359"/>
                </a:lnTo>
                <a:lnTo>
                  <a:pt x="6886" y="13530"/>
                </a:lnTo>
                <a:lnTo>
                  <a:pt x="6570" y="13335"/>
                </a:lnTo>
                <a:lnTo>
                  <a:pt x="6692" y="13043"/>
                </a:lnTo>
                <a:lnTo>
                  <a:pt x="6813" y="12751"/>
                </a:lnTo>
                <a:lnTo>
                  <a:pt x="7105" y="12216"/>
                </a:lnTo>
                <a:lnTo>
                  <a:pt x="7130" y="12191"/>
                </a:lnTo>
                <a:lnTo>
                  <a:pt x="7105" y="12167"/>
                </a:lnTo>
                <a:lnTo>
                  <a:pt x="7057" y="12167"/>
                </a:lnTo>
                <a:lnTo>
                  <a:pt x="6838" y="12386"/>
                </a:lnTo>
                <a:lnTo>
                  <a:pt x="6619" y="12629"/>
                </a:lnTo>
                <a:lnTo>
                  <a:pt x="6448" y="12897"/>
                </a:lnTo>
                <a:lnTo>
                  <a:pt x="6327" y="13165"/>
                </a:lnTo>
                <a:lnTo>
                  <a:pt x="6254" y="13165"/>
                </a:lnTo>
                <a:lnTo>
                  <a:pt x="6181" y="13189"/>
                </a:lnTo>
                <a:lnTo>
                  <a:pt x="6132" y="13238"/>
                </a:lnTo>
                <a:lnTo>
                  <a:pt x="6083" y="13286"/>
                </a:lnTo>
                <a:lnTo>
                  <a:pt x="5937" y="13238"/>
                </a:lnTo>
                <a:lnTo>
                  <a:pt x="5791" y="13213"/>
                </a:lnTo>
                <a:lnTo>
                  <a:pt x="5816" y="13140"/>
                </a:lnTo>
                <a:lnTo>
                  <a:pt x="6059" y="12654"/>
                </a:lnTo>
                <a:lnTo>
                  <a:pt x="6254" y="12264"/>
                </a:lnTo>
                <a:lnTo>
                  <a:pt x="6351" y="12045"/>
                </a:lnTo>
                <a:lnTo>
                  <a:pt x="6424" y="11851"/>
                </a:lnTo>
                <a:lnTo>
                  <a:pt x="6424" y="11826"/>
                </a:lnTo>
                <a:lnTo>
                  <a:pt x="6400" y="11802"/>
                </a:lnTo>
                <a:lnTo>
                  <a:pt x="6375" y="11802"/>
                </a:lnTo>
                <a:lnTo>
                  <a:pt x="6351" y="11826"/>
                </a:lnTo>
                <a:lnTo>
                  <a:pt x="6108" y="12143"/>
                </a:lnTo>
                <a:lnTo>
                  <a:pt x="5864" y="12459"/>
                </a:lnTo>
                <a:lnTo>
                  <a:pt x="5743" y="12654"/>
                </a:lnTo>
                <a:lnTo>
                  <a:pt x="5621" y="12824"/>
                </a:lnTo>
                <a:lnTo>
                  <a:pt x="5548" y="13019"/>
                </a:lnTo>
                <a:lnTo>
                  <a:pt x="5475" y="13213"/>
                </a:lnTo>
                <a:lnTo>
                  <a:pt x="5451" y="13213"/>
                </a:lnTo>
                <a:lnTo>
                  <a:pt x="5183" y="13189"/>
                </a:lnTo>
                <a:lnTo>
                  <a:pt x="4891" y="13213"/>
                </a:lnTo>
                <a:lnTo>
                  <a:pt x="5037" y="12921"/>
                </a:lnTo>
                <a:lnTo>
                  <a:pt x="5353" y="12410"/>
                </a:lnTo>
                <a:lnTo>
                  <a:pt x="5451" y="12240"/>
                </a:lnTo>
                <a:lnTo>
                  <a:pt x="5524" y="12070"/>
                </a:lnTo>
                <a:lnTo>
                  <a:pt x="5548" y="11972"/>
                </a:lnTo>
                <a:lnTo>
                  <a:pt x="5548" y="11899"/>
                </a:lnTo>
                <a:lnTo>
                  <a:pt x="5524" y="11802"/>
                </a:lnTo>
                <a:lnTo>
                  <a:pt x="5475" y="11729"/>
                </a:lnTo>
                <a:lnTo>
                  <a:pt x="5451" y="11729"/>
                </a:lnTo>
                <a:lnTo>
                  <a:pt x="5451" y="11753"/>
                </a:lnTo>
                <a:lnTo>
                  <a:pt x="5426" y="11802"/>
                </a:lnTo>
                <a:lnTo>
                  <a:pt x="5378" y="11875"/>
                </a:lnTo>
                <a:lnTo>
                  <a:pt x="5280" y="11997"/>
                </a:lnTo>
                <a:lnTo>
                  <a:pt x="4988" y="12435"/>
                </a:lnTo>
                <a:lnTo>
                  <a:pt x="4745" y="12800"/>
                </a:lnTo>
                <a:lnTo>
                  <a:pt x="4623" y="13019"/>
                </a:lnTo>
                <a:lnTo>
                  <a:pt x="4599" y="13140"/>
                </a:lnTo>
                <a:lnTo>
                  <a:pt x="4599" y="13238"/>
                </a:lnTo>
                <a:lnTo>
                  <a:pt x="4599" y="13262"/>
                </a:lnTo>
                <a:lnTo>
                  <a:pt x="4575" y="13262"/>
                </a:lnTo>
                <a:lnTo>
                  <a:pt x="4550" y="11802"/>
                </a:lnTo>
                <a:lnTo>
                  <a:pt x="4550" y="10537"/>
                </a:lnTo>
                <a:lnTo>
                  <a:pt x="4526" y="9271"/>
                </a:lnTo>
                <a:lnTo>
                  <a:pt x="4477" y="8396"/>
                </a:lnTo>
                <a:lnTo>
                  <a:pt x="4477" y="7520"/>
                </a:lnTo>
                <a:lnTo>
                  <a:pt x="4453" y="7130"/>
                </a:lnTo>
                <a:lnTo>
                  <a:pt x="4453" y="6863"/>
                </a:lnTo>
                <a:lnTo>
                  <a:pt x="4453" y="6595"/>
                </a:lnTo>
                <a:lnTo>
                  <a:pt x="4648" y="6619"/>
                </a:lnTo>
                <a:lnTo>
                  <a:pt x="4818" y="6619"/>
                </a:lnTo>
                <a:lnTo>
                  <a:pt x="5183" y="6595"/>
                </a:lnTo>
                <a:lnTo>
                  <a:pt x="5791" y="6595"/>
                </a:lnTo>
                <a:lnTo>
                  <a:pt x="6010" y="6571"/>
                </a:lnTo>
                <a:lnTo>
                  <a:pt x="6108" y="6522"/>
                </a:lnTo>
                <a:lnTo>
                  <a:pt x="6156" y="6449"/>
                </a:lnTo>
                <a:lnTo>
                  <a:pt x="6546" y="6230"/>
                </a:lnTo>
                <a:lnTo>
                  <a:pt x="6935" y="5962"/>
                </a:lnTo>
                <a:lnTo>
                  <a:pt x="7300" y="5646"/>
                </a:lnTo>
                <a:lnTo>
                  <a:pt x="7665" y="5330"/>
                </a:lnTo>
                <a:lnTo>
                  <a:pt x="8006" y="4989"/>
                </a:lnTo>
                <a:lnTo>
                  <a:pt x="8322" y="4648"/>
                </a:lnTo>
                <a:lnTo>
                  <a:pt x="8930" y="3943"/>
                </a:lnTo>
                <a:lnTo>
                  <a:pt x="9003" y="3870"/>
                </a:lnTo>
                <a:lnTo>
                  <a:pt x="9003" y="3797"/>
                </a:lnTo>
                <a:lnTo>
                  <a:pt x="9003" y="3699"/>
                </a:lnTo>
                <a:lnTo>
                  <a:pt x="8979" y="3626"/>
                </a:lnTo>
                <a:lnTo>
                  <a:pt x="9125" y="3456"/>
                </a:lnTo>
                <a:lnTo>
                  <a:pt x="9247" y="3286"/>
                </a:lnTo>
                <a:lnTo>
                  <a:pt x="9514" y="2872"/>
                </a:lnTo>
                <a:lnTo>
                  <a:pt x="9709" y="2434"/>
                </a:lnTo>
                <a:lnTo>
                  <a:pt x="9855" y="2020"/>
                </a:lnTo>
                <a:lnTo>
                  <a:pt x="10074" y="1266"/>
                </a:lnTo>
                <a:lnTo>
                  <a:pt x="10195" y="877"/>
                </a:lnTo>
                <a:lnTo>
                  <a:pt x="10341" y="512"/>
                </a:lnTo>
                <a:lnTo>
                  <a:pt x="10341" y="488"/>
                </a:lnTo>
                <a:close/>
                <a:moveTo>
                  <a:pt x="10536" y="1"/>
                </a:moveTo>
                <a:lnTo>
                  <a:pt x="10366" y="25"/>
                </a:lnTo>
                <a:lnTo>
                  <a:pt x="10195" y="74"/>
                </a:lnTo>
                <a:lnTo>
                  <a:pt x="10049" y="171"/>
                </a:lnTo>
                <a:lnTo>
                  <a:pt x="10025" y="196"/>
                </a:lnTo>
                <a:lnTo>
                  <a:pt x="9952" y="244"/>
                </a:lnTo>
                <a:lnTo>
                  <a:pt x="9903" y="293"/>
                </a:lnTo>
                <a:lnTo>
                  <a:pt x="9782" y="415"/>
                </a:lnTo>
                <a:lnTo>
                  <a:pt x="9709" y="585"/>
                </a:lnTo>
                <a:lnTo>
                  <a:pt x="9636" y="780"/>
                </a:lnTo>
                <a:lnTo>
                  <a:pt x="9539" y="1169"/>
                </a:lnTo>
                <a:lnTo>
                  <a:pt x="9466" y="1509"/>
                </a:lnTo>
                <a:lnTo>
                  <a:pt x="9320" y="1972"/>
                </a:lnTo>
                <a:lnTo>
                  <a:pt x="9247" y="2215"/>
                </a:lnTo>
                <a:lnTo>
                  <a:pt x="9149" y="2458"/>
                </a:lnTo>
                <a:lnTo>
                  <a:pt x="9003" y="2726"/>
                </a:lnTo>
                <a:lnTo>
                  <a:pt x="8833" y="2994"/>
                </a:lnTo>
                <a:lnTo>
                  <a:pt x="8663" y="3286"/>
                </a:lnTo>
                <a:lnTo>
                  <a:pt x="8614" y="3407"/>
                </a:lnTo>
                <a:lnTo>
                  <a:pt x="8565" y="3578"/>
                </a:lnTo>
                <a:lnTo>
                  <a:pt x="7324" y="4867"/>
                </a:lnTo>
                <a:lnTo>
                  <a:pt x="6692" y="5500"/>
                </a:lnTo>
                <a:lnTo>
                  <a:pt x="6035" y="6108"/>
                </a:lnTo>
                <a:lnTo>
                  <a:pt x="5937" y="6084"/>
                </a:lnTo>
                <a:lnTo>
                  <a:pt x="5524" y="6084"/>
                </a:lnTo>
                <a:lnTo>
                  <a:pt x="5110" y="6133"/>
                </a:lnTo>
                <a:lnTo>
                  <a:pt x="4867" y="6133"/>
                </a:lnTo>
                <a:lnTo>
                  <a:pt x="4599" y="6157"/>
                </a:lnTo>
                <a:lnTo>
                  <a:pt x="4599" y="6157"/>
                </a:lnTo>
                <a:lnTo>
                  <a:pt x="4623" y="6133"/>
                </a:lnTo>
                <a:lnTo>
                  <a:pt x="4623" y="6084"/>
                </a:lnTo>
                <a:lnTo>
                  <a:pt x="4599" y="5987"/>
                </a:lnTo>
                <a:lnTo>
                  <a:pt x="4526" y="5914"/>
                </a:lnTo>
                <a:lnTo>
                  <a:pt x="4453" y="5889"/>
                </a:lnTo>
                <a:lnTo>
                  <a:pt x="4404" y="5816"/>
                </a:lnTo>
                <a:lnTo>
                  <a:pt x="4331" y="5768"/>
                </a:lnTo>
                <a:lnTo>
                  <a:pt x="4112" y="5670"/>
                </a:lnTo>
                <a:lnTo>
                  <a:pt x="3869" y="5622"/>
                </a:lnTo>
                <a:lnTo>
                  <a:pt x="3626" y="5597"/>
                </a:lnTo>
                <a:lnTo>
                  <a:pt x="2871" y="5597"/>
                </a:lnTo>
                <a:lnTo>
                  <a:pt x="2385" y="5646"/>
                </a:lnTo>
                <a:lnTo>
                  <a:pt x="2166" y="5646"/>
                </a:lnTo>
                <a:lnTo>
                  <a:pt x="1922" y="5622"/>
                </a:lnTo>
                <a:lnTo>
                  <a:pt x="1412" y="5597"/>
                </a:lnTo>
                <a:lnTo>
                  <a:pt x="1144" y="5597"/>
                </a:lnTo>
                <a:lnTo>
                  <a:pt x="901" y="5622"/>
                </a:lnTo>
                <a:lnTo>
                  <a:pt x="682" y="5670"/>
                </a:lnTo>
                <a:lnTo>
                  <a:pt x="463" y="5792"/>
                </a:lnTo>
                <a:lnTo>
                  <a:pt x="365" y="5792"/>
                </a:lnTo>
                <a:lnTo>
                  <a:pt x="317" y="5841"/>
                </a:lnTo>
                <a:lnTo>
                  <a:pt x="292" y="5889"/>
                </a:lnTo>
                <a:lnTo>
                  <a:pt x="244" y="6133"/>
                </a:lnTo>
                <a:lnTo>
                  <a:pt x="219" y="6400"/>
                </a:lnTo>
                <a:lnTo>
                  <a:pt x="219" y="6911"/>
                </a:lnTo>
                <a:lnTo>
                  <a:pt x="195" y="7422"/>
                </a:lnTo>
                <a:lnTo>
                  <a:pt x="171" y="7933"/>
                </a:lnTo>
                <a:lnTo>
                  <a:pt x="146" y="8493"/>
                </a:lnTo>
                <a:lnTo>
                  <a:pt x="146" y="9028"/>
                </a:lnTo>
                <a:lnTo>
                  <a:pt x="146" y="10123"/>
                </a:lnTo>
                <a:lnTo>
                  <a:pt x="171" y="10707"/>
                </a:lnTo>
                <a:lnTo>
                  <a:pt x="171" y="11267"/>
                </a:lnTo>
                <a:lnTo>
                  <a:pt x="122" y="12386"/>
                </a:lnTo>
                <a:lnTo>
                  <a:pt x="98" y="13530"/>
                </a:lnTo>
                <a:lnTo>
                  <a:pt x="98" y="14162"/>
                </a:lnTo>
                <a:lnTo>
                  <a:pt x="73" y="14479"/>
                </a:lnTo>
                <a:lnTo>
                  <a:pt x="25" y="14795"/>
                </a:lnTo>
                <a:lnTo>
                  <a:pt x="0" y="14868"/>
                </a:lnTo>
                <a:lnTo>
                  <a:pt x="25" y="14965"/>
                </a:lnTo>
                <a:lnTo>
                  <a:pt x="73" y="15014"/>
                </a:lnTo>
                <a:lnTo>
                  <a:pt x="122" y="15063"/>
                </a:lnTo>
                <a:lnTo>
                  <a:pt x="195" y="15087"/>
                </a:lnTo>
                <a:lnTo>
                  <a:pt x="268" y="15111"/>
                </a:lnTo>
                <a:lnTo>
                  <a:pt x="341" y="15087"/>
                </a:lnTo>
                <a:lnTo>
                  <a:pt x="414" y="15038"/>
                </a:lnTo>
                <a:lnTo>
                  <a:pt x="463" y="15087"/>
                </a:lnTo>
                <a:lnTo>
                  <a:pt x="536" y="15111"/>
                </a:lnTo>
                <a:lnTo>
                  <a:pt x="998" y="15136"/>
                </a:lnTo>
                <a:lnTo>
                  <a:pt x="1460" y="15136"/>
                </a:lnTo>
                <a:lnTo>
                  <a:pt x="1922" y="15111"/>
                </a:lnTo>
                <a:lnTo>
                  <a:pt x="2385" y="15087"/>
                </a:lnTo>
                <a:lnTo>
                  <a:pt x="2482" y="15087"/>
                </a:lnTo>
                <a:lnTo>
                  <a:pt x="3309" y="15014"/>
                </a:lnTo>
                <a:lnTo>
                  <a:pt x="3723" y="14990"/>
                </a:lnTo>
                <a:lnTo>
                  <a:pt x="4112" y="14965"/>
                </a:lnTo>
                <a:lnTo>
                  <a:pt x="4137" y="14965"/>
                </a:lnTo>
                <a:lnTo>
                  <a:pt x="4185" y="14990"/>
                </a:lnTo>
                <a:lnTo>
                  <a:pt x="4234" y="15014"/>
                </a:lnTo>
                <a:lnTo>
                  <a:pt x="4356" y="15014"/>
                </a:lnTo>
                <a:lnTo>
                  <a:pt x="4453" y="14941"/>
                </a:lnTo>
                <a:lnTo>
                  <a:pt x="4502" y="14917"/>
                </a:lnTo>
                <a:lnTo>
                  <a:pt x="4526" y="14868"/>
                </a:lnTo>
                <a:lnTo>
                  <a:pt x="4575" y="14746"/>
                </a:lnTo>
                <a:lnTo>
                  <a:pt x="4599" y="14600"/>
                </a:lnTo>
                <a:lnTo>
                  <a:pt x="4599" y="14333"/>
                </a:lnTo>
                <a:lnTo>
                  <a:pt x="4599" y="14065"/>
                </a:lnTo>
                <a:lnTo>
                  <a:pt x="4575" y="13797"/>
                </a:lnTo>
                <a:lnTo>
                  <a:pt x="4599" y="13773"/>
                </a:lnTo>
                <a:lnTo>
                  <a:pt x="5037" y="13724"/>
                </a:lnTo>
                <a:lnTo>
                  <a:pt x="5451" y="13676"/>
                </a:lnTo>
                <a:lnTo>
                  <a:pt x="5791" y="13700"/>
                </a:lnTo>
                <a:lnTo>
                  <a:pt x="5986" y="13676"/>
                </a:lnTo>
                <a:lnTo>
                  <a:pt x="6132" y="13627"/>
                </a:lnTo>
                <a:lnTo>
                  <a:pt x="6156" y="13651"/>
                </a:lnTo>
                <a:lnTo>
                  <a:pt x="6521" y="13895"/>
                </a:lnTo>
                <a:lnTo>
                  <a:pt x="6886" y="14138"/>
                </a:lnTo>
                <a:lnTo>
                  <a:pt x="7276" y="14357"/>
                </a:lnTo>
                <a:lnTo>
                  <a:pt x="7665" y="14552"/>
                </a:lnTo>
                <a:lnTo>
                  <a:pt x="8054" y="14722"/>
                </a:lnTo>
                <a:lnTo>
                  <a:pt x="8444" y="14892"/>
                </a:lnTo>
                <a:lnTo>
                  <a:pt x="8833" y="15038"/>
                </a:lnTo>
                <a:lnTo>
                  <a:pt x="9247" y="15160"/>
                </a:lnTo>
                <a:lnTo>
                  <a:pt x="10074" y="15403"/>
                </a:lnTo>
                <a:lnTo>
                  <a:pt x="10925" y="15574"/>
                </a:lnTo>
                <a:lnTo>
                  <a:pt x="11777" y="15695"/>
                </a:lnTo>
                <a:lnTo>
                  <a:pt x="12653" y="15817"/>
                </a:lnTo>
                <a:lnTo>
                  <a:pt x="13310" y="15866"/>
                </a:lnTo>
                <a:lnTo>
                  <a:pt x="13651" y="15890"/>
                </a:lnTo>
                <a:lnTo>
                  <a:pt x="14016" y="15866"/>
                </a:lnTo>
                <a:lnTo>
                  <a:pt x="14356" y="15866"/>
                </a:lnTo>
                <a:lnTo>
                  <a:pt x="14697" y="15793"/>
                </a:lnTo>
                <a:lnTo>
                  <a:pt x="15013" y="15720"/>
                </a:lnTo>
                <a:lnTo>
                  <a:pt x="15330" y="15598"/>
                </a:lnTo>
                <a:lnTo>
                  <a:pt x="15476" y="15525"/>
                </a:lnTo>
                <a:lnTo>
                  <a:pt x="15597" y="15452"/>
                </a:lnTo>
                <a:lnTo>
                  <a:pt x="15719" y="15355"/>
                </a:lnTo>
                <a:lnTo>
                  <a:pt x="15792" y="15257"/>
                </a:lnTo>
                <a:lnTo>
                  <a:pt x="15865" y="15160"/>
                </a:lnTo>
                <a:lnTo>
                  <a:pt x="15914" y="15038"/>
                </a:lnTo>
                <a:lnTo>
                  <a:pt x="15962" y="14941"/>
                </a:lnTo>
                <a:lnTo>
                  <a:pt x="15987" y="14819"/>
                </a:lnTo>
                <a:lnTo>
                  <a:pt x="16011" y="14552"/>
                </a:lnTo>
                <a:lnTo>
                  <a:pt x="15987" y="14284"/>
                </a:lnTo>
                <a:lnTo>
                  <a:pt x="15938" y="14016"/>
                </a:lnTo>
                <a:lnTo>
                  <a:pt x="15865" y="13749"/>
                </a:lnTo>
                <a:lnTo>
                  <a:pt x="15987" y="13651"/>
                </a:lnTo>
                <a:lnTo>
                  <a:pt x="16084" y="13530"/>
                </a:lnTo>
                <a:lnTo>
                  <a:pt x="16181" y="13408"/>
                </a:lnTo>
                <a:lnTo>
                  <a:pt x="16254" y="13262"/>
                </a:lnTo>
                <a:lnTo>
                  <a:pt x="16376" y="12946"/>
                </a:lnTo>
                <a:lnTo>
                  <a:pt x="16425" y="12654"/>
                </a:lnTo>
                <a:lnTo>
                  <a:pt x="16449" y="12410"/>
                </a:lnTo>
                <a:lnTo>
                  <a:pt x="16449" y="12070"/>
                </a:lnTo>
                <a:lnTo>
                  <a:pt x="16425" y="11875"/>
                </a:lnTo>
                <a:lnTo>
                  <a:pt x="16400" y="11680"/>
                </a:lnTo>
                <a:lnTo>
                  <a:pt x="16352" y="11534"/>
                </a:lnTo>
                <a:lnTo>
                  <a:pt x="16279" y="11388"/>
                </a:lnTo>
                <a:lnTo>
                  <a:pt x="16425" y="11267"/>
                </a:lnTo>
                <a:lnTo>
                  <a:pt x="16546" y="11096"/>
                </a:lnTo>
                <a:lnTo>
                  <a:pt x="16668" y="10926"/>
                </a:lnTo>
                <a:lnTo>
                  <a:pt x="16765" y="10756"/>
                </a:lnTo>
                <a:lnTo>
                  <a:pt x="16838" y="10561"/>
                </a:lnTo>
                <a:lnTo>
                  <a:pt x="16887" y="10342"/>
                </a:lnTo>
                <a:lnTo>
                  <a:pt x="16911" y="10147"/>
                </a:lnTo>
                <a:lnTo>
                  <a:pt x="16936" y="9953"/>
                </a:lnTo>
                <a:lnTo>
                  <a:pt x="16911" y="9758"/>
                </a:lnTo>
                <a:lnTo>
                  <a:pt x="16838" y="9515"/>
                </a:lnTo>
                <a:lnTo>
                  <a:pt x="16717" y="9271"/>
                </a:lnTo>
                <a:lnTo>
                  <a:pt x="16571" y="9053"/>
                </a:lnTo>
                <a:lnTo>
                  <a:pt x="16717" y="8931"/>
                </a:lnTo>
                <a:lnTo>
                  <a:pt x="16838" y="8785"/>
                </a:lnTo>
                <a:lnTo>
                  <a:pt x="16936" y="8615"/>
                </a:lnTo>
                <a:lnTo>
                  <a:pt x="17033" y="8444"/>
                </a:lnTo>
                <a:lnTo>
                  <a:pt x="17106" y="8274"/>
                </a:lnTo>
                <a:lnTo>
                  <a:pt x="17155" y="8079"/>
                </a:lnTo>
                <a:lnTo>
                  <a:pt x="17179" y="7885"/>
                </a:lnTo>
                <a:lnTo>
                  <a:pt x="17203" y="7690"/>
                </a:lnTo>
                <a:lnTo>
                  <a:pt x="17179" y="7447"/>
                </a:lnTo>
                <a:lnTo>
                  <a:pt x="17106" y="7252"/>
                </a:lnTo>
                <a:lnTo>
                  <a:pt x="17009" y="7057"/>
                </a:lnTo>
                <a:lnTo>
                  <a:pt x="16887" y="6887"/>
                </a:lnTo>
                <a:lnTo>
                  <a:pt x="16717" y="6741"/>
                </a:lnTo>
                <a:lnTo>
                  <a:pt x="16546" y="6619"/>
                </a:lnTo>
                <a:lnTo>
                  <a:pt x="16352" y="6498"/>
                </a:lnTo>
                <a:lnTo>
                  <a:pt x="16157" y="6400"/>
                </a:lnTo>
                <a:lnTo>
                  <a:pt x="15938" y="6303"/>
                </a:lnTo>
                <a:lnTo>
                  <a:pt x="15719" y="6206"/>
                </a:lnTo>
                <a:lnTo>
                  <a:pt x="15232" y="6084"/>
                </a:lnTo>
                <a:lnTo>
                  <a:pt x="14746" y="5987"/>
                </a:lnTo>
                <a:lnTo>
                  <a:pt x="14259" y="5938"/>
                </a:lnTo>
                <a:lnTo>
                  <a:pt x="13845" y="5889"/>
                </a:lnTo>
                <a:lnTo>
                  <a:pt x="13432" y="5865"/>
                </a:lnTo>
                <a:lnTo>
                  <a:pt x="12604" y="5841"/>
                </a:lnTo>
                <a:lnTo>
                  <a:pt x="11607" y="5841"/>
                </a:lnTo>
                <a:lnTo>
                  <a:pt x="11266" y="5865"/>
                </a:lnTo>
                <a:lnTo>
                  <a:pt x="11461" y="5354"/>
                </a:lnTo>
                <a:lnTo>
                  <a:pt x="11655" y="4843"/>
                </a:lnTo>
                <a:lnTo>
                  <a:pt x="11826" y="4308"/>
                </a:lnTo>
                <a:lnTo>
                  <a:pt x="11996" y="3797"/>
                </a:lnTo>
                <a:lnTo>
                  <a:pt x="12142" y="3261"/>
                </a:lnTo>
                <a:lnTo>
                  <a:pt x="12239" y="2726"/>
                </a:lnTo>
                <a:lnTo>
                  <a:pt x="12264" y="2458"/>
                </a:lnTo>
                <a:lnTo>
                  <a:pt x="12264" y="2191"/>
                </a:lnTo>
                <a:lnTo>
                  <a:pt x="12239" y="1899"/>
                </a:lnTo>
                <a:lnTo>
                  <a:pt x="12215" y="1631"/>
                </a:lnTo>
                <a:lnTo>
                  <a:pt x="12166" y="1412"/>
                </a:lnTo>
                <a:lnTo>
                  <a:pt x="12118" y="1217"/>
                </a:lnTo>
                <a:lnTo>
                  <a:pt x="12045" y="1023"/>
                </a:lnTo>
                <a:lnTo>
                  <a:pt x="11972" y="853"/>
                </a:lnTo>
                <a:lnTo>
                  <a:pt x="11850" y="682"/>
                </a:lnTo>
                <a:lnTo>
                  <a:pt x="11728" y="512"/>
                </a:lnTo>
                <a:lnTo>
                  <a:pt x="11582" y="366"/>
                </a:lnTo>
                <a:lnTo>
                  <a:pt x="11412" y="220"/>
                </a:lnTo>
                <a:lnTo>
                  <a:pt x="11266" y="147"/>
                </a:lnTo>
                <a:lnTo>
                  <a:pt x="11120" y="74"/>
                </a:lnTo>
                <a:lnTo>
                  <a:pt x="10925" y="25"/>
                </a:lnTo>
                <a:lnTo>
                  <a:pt x="10731" y="1"/>
                </a:lnTo>
                <a:close/>
              </a:path>
            </a:pathLst>
          </a:custGeom>
          <a:solidFill>
            <a:schemeClr val="tx2">
              <a:lumMod val="75000"/>
            </a:schemeClr>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9" name="Rectangle 18"/>
          <p:cNvSpPr/>
          <p:nvPr/>
        </p:nvSpPr>
        <p:spPr>
          <a:xfrm>
            <a:off x="3458883" y="2940607"/>
            <a:ext cx="7458197" cy="461665"/>
          </a:xfrm>
          <a:prstGeom prst="rect">
            <a:avLst/>
          </a:prstGeom>
        </p:spPr>
        <p:txBody>
          <a:bodyPr wrap="square">
            <a:spAutoFit/>
          </a:bodyPr>
          <a:lstStyle/>
          <a:p>
            <a:pPr algn="just"/>
            <a:r>
              <a:rPr lang="en-US" sz="2400" dirty="0">
                <a:latin typeface="Arial" panose="020B0604020202020204" pitchFamily="34" charset="0"/>
                <a:cs typeface="Arial" panose="020B0604020202020204" pitchFamily="34" charset="0"/>
              </a:rPr>
              <a:t>P</a:t>
            </a:r>
            <a:r>
              <a:rPr lang="vi-VN" sz="2400" dirty="0">
                <a:latin typeface="Arial" panose="020B0604020202020204" pitchFamily="34" charset="0"/>
                <a:cs typeface="Arial" panose="020B0604020202020204" pitchFamily="34" charset="0"/>
              </a:rPr>
              <a:t>hát triển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kĩ năng đọc, viết, nói và nghe. </a:t>
            </a:r>
          </a:p>
        </p:txBody>
      </p:sp>
      <p:sp>
        <p:nvSpPr>
          <p:cNvPr id="20" name="Rectangle 19"/>
          <p:cNvSpPr/>
          <p:nvPr/>
        </p:nvSpPr>
        <p:spPr>
          <a:xfrm>
            <a:off x="3458882" y="3825599"/>
            <a:ext cx="7458199" cy="461665"/>
          </a:xfrm>
          <a:prstGeom prst="rect">
            <a:avLst/>
          </a:prstGeom>
        </p:spPr>
        <p:txBody>
          <a:bodyPr wrap="square">
            <a:spAutoFit/>
          </a:bodyPr>
          <a:lstStyle/>
          <a:p>
            <a:pPr algn="just"/>
            <a:r>
              <a:rPr lang="en-US" sz="2400" dirty="0">
                <a:latin typeface="Arial" panose="020B0604020202020204" pitchFamily="34" charset="0"/>
                <a:cs typeface="Arial" panose="020B0604020202020204" pitchFamily="34" charset="0"/>
              </a:rPr>
              <a:t>P</a:t>
            </a:r>
            <a:r>
              <a:rPr lang="vi-VN" sz="2400" dirty="0">
                <a:latin typeface="Arial" panose="020B0604020202020204" pitchFamily="34" charset="0"/>
                <a:cs typeface="Arial" panose="020B0604020202020204" pitchFamily="34" charset="0"/>
              </a:rPr>
              <a:t>hát triển cá tính lành mạnh</a:t>
            </a:r>
            <a:r>
              <a:rPr lang="en-US" sz="2400" dirty="0">
                <a:latin typeface="Arial" panose="020B0604020202020204" pitchFamily="34" charset="0"/>
                <a:cs typeface="Arial" panose="020B0604020202020204" pitchFamily="34" charset="0"/>
              </a:rPr>
              <a:t>,</a:t>
            </a:r>
            <a:r>
              <a:rPr lang="vi-VN" sz="2400" dirty="0">
                <a:latin typeface="Arial" panose="020B0604020202020204" pitchFamily="34" charset="0"/>
                <a:cs typeface="Arial" panose="020B0604020202020204" pitchFamily="34" charset="0"/>
              </a:rPr>
              <a:t> tư duy độc lập. </a:t>
            </a:r>
          </a:p>
        </p:txBody>
      </p:sp>
      <p:sp>
        <p:nvSpPr>
          <p:cNvPr id="21" name="Google Shape;360;p37"/>
          <p:cNvSpPr/>
          <p:nvPr/>
        </p:nvSpPr>
        <p:spPr>
          <a:xfrm>
            <a:off x="2665888" y="4652857"/>
            <a:ext cx="645213" cy="608493"/>
          </a:xfrm>
          <a:custGeom>
            <a:avLst/>
            <a:gdLst/>
            <a:ahLst/>
            <a:cxnLst/>
            <a:rect l="l" t="t" r="r" b="b"/>
            <a:pathLst>
              <a:path w="17204" h="15890" extrusionOk="0">
                <a:moveTo>
                  <a:pt x="1241" y="6108"/>
                </a:moveTo>
                <a:lnTo>
                  <a:pt x="1022" y="6376"/>
                </a:lnTo>
                <a:lnTo>
                  <a:pt x="852" y="6644"/>
                </a:lnTo>
                <a:lnTo>
                  <a:pt x="755" y="6765"/>
                </a:lnTo>
                <a:lnTo>
                  <a:pt x="730" y="6425"/>
                </a:lnTo>
                <a:lnTo>
                  <a:pt x="682" y="6108"/>
                </a:lnTo>
                <a:close/>
                <a:moveTo>
                  <a:pt x="3188" y="6181"/>
                </a:moveTo>
                <a:lnTo>
                  <a:pt x="3918" y="6206"/>
                </a:lnTo>
                <a:lnTo>
                  <a:pt x="3772" y="6327"/>
                </a:lnTo>
                <a:lnTo>
                  <a:pt x="3626" y="6498"/>
                </a:lnTo>
                <a:lnTo>
                  <a:pt x="3382" y="6814"/>
                </a:lnTo>
                <a:lnTo>
                  <a:pt x="3236" y="7009"/>
                </a:lnTo>
                <a:lnTo>
                  <a:pt x="3115" y="6936"/>
                </a:lnTo>
                <a:lnTo>
                  <a:pt x="2969" y="6911"/>
                </a:lnTo>
                <a:lnTo>
                  <a:pt x="2896" y="6887"/>
                </a:lnTo>
                <a:lnTo>
                  <a:pt x="2798" y="6863"/>
                </a:lnTo>
                <a:lnTo>
                  <a:pt x="2725" y="6863"/>
                </a:lnTo>
                <a:lnTo>
                  <a:pt x="2969" y="6546"/>
                </a:lnTo>
                <a:lnTo>
                  <a:pt x="3188" y="6230"/>
                </a:lnTo>
                <a:lnTo>
                  <a:pt x="3188" y="6181"/>
                </a:lnTo>
                <a:close/>
                <a:moveTo>
                  <a:pt x="4112" y="6206"/>
                </a:moveTo>
                <a:lnTo>
                  <a:pt x="4064" y="6376"/>
                </a:lnTo>
                <a:lnTo>
                  <a:pt x="4039" y="6546"/>
                </a:lnTo>
                <a:lnTo>
                  <a:pt x="4039" y="6863"/>
                </a:lnTo>
                <a:lnTo>
                  <a:pt x="3991" y="7398"/>
                </a:lnTo>
                <a:lnTo>
                  <a:pt x="3796" y="7617"/>
                </a:lnTo>
                <a:lnTo>
                  <a:pt x="3626" y="7860"/>
                </a:lnTo>
                <a:lnTo>
                  <a:pt x="3650" y="7714"/>
                </a:lnTo>
                <a:lnTo>
                  <a:pt x="3650" y="7568"/>
                </a:lnTo>
                <a:lnTo>
                  <a:pt x="3626" y="7447"/>
                </a:lnTo>
                <a:lnTo>
                  <a:pt x="3577" y="7325"/>
                </a:lnTo>
                <a:lnTo>
                  <a:pt x="3504" y="7203"/>
                </a:lnTo>
                <a:lnTo>
                  <a:pt x="3820" y="6717"/>
                </a:lnTo>
                <a:lnTo>
                  <a:pt x="3966" y="6473"/>
                </a:lnTo>
                <a:lnTo>
                  <a:pt x="4088" y="6206"/>
                </a:lnTo>
                <a:close/>
                <a:moveTo>
                  <a:pt x="2701" y="7301"/>
                </a:moveTo>
                <a:lnTo>
                  <a:pt x="2750" y="7325"/>
                </a:lnTo>
                <a:lnTo>
                  <a:pt x="2823" y="7325"/>
                </a:lnTo>
                <a:lnTo>
                  <a:pt x="2969" y="7374"/>
                </a:lnTo>
                <a:lnTo>
                  <a:pt x="3090" y="7447"/>
                </a:lnTo>
                <a:lnTo>
                  <a:pt x="3163" y="7568"/>
                </a:lnTo>
                <a:lnTo>
                  <a:pt x="3188" y="7690"/>
                </a:lnTo>
                <a:lnTo>
                  <a:pt x="3188" y="7836"/>
                </a:lnTo>
                <a:lnTo>
                  <a:pt x="3139" y="7982"/>
                </a:lnTo>
                <a:lnTo>
                  <a:pt x="3042" y="8104"/>
                </a:lnTo>
                <a:lnTo>
                  <a:pt x="2920" y="8201"/>
                </a:lnTo>
                <a:lnTo>
                  <a:pt x="2847" y="8225"/>
                </a:lnTo>
                <a:lnTo>
                  <a:pt x="2774" y="8250"/>
                </a:lnTo>
                <a:lnTo>
                  <a:pt x="2677" y="8225"/>
                </a:lnTo>
                <a:lnTo>
                  <a:pt x="2604" y="8201"/>
                </a:lnTo>
                <a:lnTo>
                  <a:pt x="2531" y="8152"/>
                </a:lnTo>
                <a:lnTo>
                  <a:pt x="2482" y="8079"/>
                </a:lnTo>
                <a:lnTo>
                  <a:pt x="2433" y="8031"/>
                </a:lnTo>
                <a:lnTo>
                  <a:pt x="2409" y="7958"/>
                </a:lnTo>
                <a:lnTo>
                  <a:pt x="2385" y="7836"/>
                </a:lnTo>
                <a:lnTo>
                  <a:pt x="2385" y="7714"/>
                </a:lnTo>
                <a:lnTo>
                  <a:pt x="2433" y="7593"/>
                </a:lnTo>
                <a:lnTo>
                  <a:pt x="2482" y="7495"/>
                </a:lnTo>
                <a:lnTo>
                  <a:pt x="2579" y="7374"/>
                </a:lnTo>
                <a:lnTo>
                  <a:pt x="2701" y="7301"/>
                </a:lnTo>
                <a:close/>
                <a:moveTo>
                  <a:pt x="1582" y="6133"/>
                </a:moveTo>
                <a:lnTo>
                  <a:pt x="1898" y="6157"/>
                </a:lnTo>
                <a:lnTo>
                  <a:pt x="2239" y="6157"/>
                </a:lnTo>
                <a:lnTo>
                  <a:pt x="3042" y="6181"/>
                </a:lnTo>
                <a:lnTo>
                  <a:pt x="2823" y="6303"/>
                </a:lnTo>
                <a:lnTo>
                  <a:pt x="2628" y="6473"/>
                </a:lnTo>
                <a:lnTo>
                  <a:pt x="2458" y="6692"/>
                </a:lnTo>
                <a:lnTo>
                  <a:pt x="2287" y="6911"/>
                </a:lnTo>
                <a:lnTo>
                  <a:pt x="1995" y="7398"/>
                </a:lnTo>
                <a:lnTo>
                  <a:pt x="1728" y="7836"/>
                </a:lnTo>
                <a:lnTo>
                  <a:pt x="1485" y="8225"/>
                </a:lnTo>
                <a:lnTo>
                  <a:pt x="1193" y="8639"/>
                </a:lnTo>
                <a:lnTo>
                  <a:pt x="925" y="9053"/>
                </a:lnTo>
                <a:lnTo>
                  <a:pt x="657" y="9466"/>
                </a:lnTo>
                <a:lnTo>
                  <a:pt x="633" y="8639"/>
                </a:lnTo>
                <a:lnTo>
                  <a:pt x="755" y="8566"/>
                </a:lnTo>
                <a:lnTo>
                  <a:pt x="852" y="8469"/>
                </a:lnTo>
                <a:lnTo>
                  <a:pt x="1047" y="8225"/>
                </a:lnTo>
                <a:lnTo>
                  <a:pt x="1193" y="7982"/>
                </a:lnTo>
                <a:lnTo>
                  <a:pt x="1314" y="7714"/>
                </a:lnTo>
                <a:lnTo>
                  <a:pt x="1436" y="7544"/>
                </a:lnTo>
                <a:lnTo>
                  <a:pt x="1582" y="7349"/>
                </a:lnTo>
                <a:lnTo>
                  <a:pt x="1874" y="6984"/>
                </a:lnTo>
                <a:lnTo>
                  <a:pt x="1995" y="6790"/>
                </a:lnTo>
                <a:lnTo>
                  <a:pt x="2141" y="6619"/>
                </a:lnTo>
                <a:lnTo>
                  <a:pt x="2239" y="6425"/>
                </a:lnTo>
                <a:lnTo>
                  <a:pt x="2312" y="6206"/>
                </a:lnTo>
                <a:lnTo>
                  <a:pt x="2312" y="6181"/>
                </a:lnTo>
                <a:lnTo>
                  <a:pt x="2287" y="6181"/>
                </a:lnTo>
                <a:lnTo>
                  <a:pt x="2117" y="6279"/>
                </a:lnTo>
                <a:lnTo>
                  <a:pt x="1971" y="6400"/>
                </a:lnTo>
                <a:lnTo>
                  <a:pt x="1825" y="6546"/>
                </a:lnTo>
                <a:lnTo>
                  <a:pt x="1703" y="6692"/>
                </a:lnTo>
                <a:lnTo>
                  <a:pt x="1460" y="7009"/>
                </a:lnTo>
                <a:lnTo>
                  <a:pt x="1217" y="7325"/>
                </a:lnTo>
                <a:lnTo>
                  <a:pt x="925" y="7714"/>
                </a:lnTo>
                <a:lnTo>
                  <a:pt x="657" y="8152"/>
                </a:lnTo>
                <a:lnTo>
                  <a:pt x="657" y="8128"/>
                </a:lnTo>
                <a:lnTo>
                  <a:pt x="730" y="7398"/>
                </a:lnTo>
                <a:lnTo>
                  <a:pt x="828" y="7276"/>
                </a:lnTo>
                <a:lnTo>
                  <a:pt x="901" y="7130"/>
                </a:lnTo>
                <a:lnTo>
                  <a:pt x="1047" y="6887"/>
                </a:lnTo>
                <a:lnTo>
                  <a:pt x="1339" y="6522"/>
                </a:lnTo>
                <a:lnTo>
                  <a:pt x="1460" y="6327"/>
                </a:lnTo>
                <a:lnTo>
                  <a:pt x="1582" y="6133"/>
                </a:lnTo>
                <a:close/>
                <a:moveTo>
                  <a:pt x="1971" y="7982"/>
                </a:moveTo>
                <a:lnTo>
                  <a:pt x="1995" y="8104"/>
                </a:lnTo>
                <a:lnTo>
                  <a:pt x="2044" y="8225"/>
                </a:lnTo>
                <a:lnTo>
                  <a:pt x="2117" y="8323"/>
                </a:lnTo>
                <a:lnTo>
                  <a:pt x="2190" y="8396"/>
                </a:lnTo>
                <a:lnTo>
                  <a:pt x="1533" y="9369"/>
                </a:lnTo>
                <a:lnTo>
                  <a:pt x="682" y="10658"/>
                </a:lnTo>
                <a:lnTo>
                  <a:pt x="682" y="10512"/>
                </a:lnTo>
                <a:lnTo>
                  <a:pt x="657" y="10123"/>
                </a:lnTo>
                <a:lnTo>
                  <a:pt x="1241" y="9150"/>
                </a:lnTo>
                <a:lnTo>
                  <a:pt x="1849" y="8201"/>
                </a:lnTo>
                <a:lnTo>
                  <a:pt x="1971" y="7982"/>
                </a:lnTo>
                <a:close/>
                <a:moveTo>
                  <a:pt x="3188" y="8566"/>
                </a:moveTo>
                <a:lnTo>
                  <a:pt x="2312" y="9928"/>
                </a:lnTo>
                <a:lnTo>
                  <a:pt x="1436" y="11242"/>
                </a:lnTo>
                <a:lnTo>
                  <a:pt x="1047" y="11753"/>
                </a:lnTo>
                <a:lnTo>
                  <a:pt x="828" y="11997"/>
                </a:lnTo>
                <a:lnTo>
                  <a:pt x="657" y="12264"/>
                </a:lnTo>
                <a:lnTo>
                  <a:pt x="657" y="11242"/>
                </a:lnTo>
                <a:lnTo>
                  <a:pt x="974" y="10780"/>
                </a:lnTo>
                <a:lnTo>
                  <a:pt x="1922" y="9369"/>
                </a:lnTo>
                <a:lnTo>
                  <a:pt x="2458" y="8590"/>
                </a:lnTo>
                <a:lnTo>
                  <a:pt x="2579" y="8639"/>
                </a:lnTo>
                <a:lnTo>
                  <a:pt x="2725" y="8663"/>
                </a:lnTo>
                <a:lnTo>
                  <a:pt x="2871" y="8663"/>
                </a:lnTo>
                <a:lnTo>
                  <a:pt x="2993" y="8639"/>
                </a:lnTo>
                <a:lnTo>
                  <a:pt x="3090" y="8615"/>
                </a:lnTo>
                <a:lnTo>
                  <a:pt x="3188" y="8566"/>
                </a:lnTo>
                <a:close/>
                <a:moveTo>
                  <a:pt x="3991" y="7787"/>
                </a:moveTo>
                <a:lnTo>
                  <a:pt x="3991" y="8834"/>
                </a:lnTo>
                <a:lnTo>
                  <a:pt x="3820" y="8980"/>
                </a:lnTo>
                <a:lnTo>
                  <a:pt x="3650" y="9174"/>
                </a:lnTo>
                <a:lnTo>
                  <a:pt x="3358" y="9588"/>
                </a:lnTo>
                <a:lnTo>
                  <a:pt x="2823" y="10342"/>
                </a:lnTo>
                <a:lnTo>
                  <a:pt x="2555" y="10707"/>
                </a:lnTo>
                <a:lnTo>
                  <a:pt x="2287" y="11096"/>
                </a:lnTo>
                <a:lnTo>
                  <a:pt x="1436" y="12143"/>
                </a:lnTo>
                <a:lnTo>
                  <a:pt x="1022" y="12654"/>
                </a:lnTo>
                <a:lnTo>
                  <a:pt x="633" y="13189"/>
                </a:lnTo>
                <a:lnTo>
                  <a:pt x="633" y="12946"/>
                </a:lnTo>
                <a:lnTo>
                  <a:pt x="633" y="12775"/>
                </a:lnTo>
                <a:lnTo>
                  <a:pt x="755" y="12654"/>
                </a:lnTo>
                <a:lnTo>
                  <a:pt x="876" y="12532"/>
                </a:lnTo>
                <a:lnTo>
                  <a:pt x="1120" y="12264"/>
                </a:lnTo>
                <a:lnTo>
                  <a:pt x="1509" y="11680"/>
                </a:lnTo>
                <a:lnTo>
                  <a:pt x="2020" y="10975"/>
                </a:lnTo>
                <a:lnTo>
                  <a:pt x="2506" y="10245"/>
                </a:lnTo>
                <a:lnTo>
                  <a:pt x="2993" y="9490"/>
                </a:lnTo>
                <a:lnTo>
                  <a:pt x="3455" y="8736"/>
                </a:lnTo>
                <a:lnTo>
                  <a:pt x="3723" y="8274"/>
                </a:lnTo>
                <a:lnTo>
                  <a:pt x="3869" y="8031"/>
                </a:lnTo>
                <a:lnTo>
                  <a:pt x="3991" y="7787"/>
                </a:lnTo>
                <a:close/>
                <a:moveTo>
                  <a:pt x="4039" y="14065"/>
                </a:moveTo>
                <a:lnTo>
                  <a:pt x="4039" y="14430"/>
                </a:lnTo>
                <a:lnTo>
                  <a:pt x="3820" y="14430"/>
                </a:lnTo>
                <a:lnTo>
                  <a:pt x="4015" y="14089"/>
                </a:lnTo>
                <a:lnTo>
                  <a:pt x="4039" y="14065"/>
                </a:lnTo>
                <a:close/>
                <a:moveTo>
                  <a:pt x="4039" y="12921"/>
                </a:moveTo>
                <a:lnTo>
                  <a:pt x="4039" y="13140"/>
                </a:lnTo>
                <a:lnTo>
                  <a:pt x="4039" y="13554"/>
                </a:lnTo>
                <a:lnTo>
                  <a:pt x="3918" y="13724"/>
                </a:lnTo>
                <a:lnTo>
                  <a:pt x="3820" y="13870"/>
                </a:lnTo>
                <a:lnTo>
                  <a:pt x="3577" y="14235"/>
                </a:lnTo>
                <a:lnTo>
                  <a:pt x="3431" y="14454"/>
                </a:lnTo>
                <a:lnTo>
                  <a:pt x="2993" y="14454"/>
                </a:lnTo>
                <a:lnTo>
                  <a:pt x="3431" y="13797"/>
                </a:lnTo>
                <a:lnTo>
                  <a:pt x="3747" y="13359"/>
                </a:lnTo>
                <a:lnTo>
                  <a:pt x="4039" y="12921"/>
                </a:lnTo>
                <a:close/>
                <a:moveTo>
                  <a:pt x="4039" y="11826"/>
                </a:moveTo>
                <a:lnTo>
                  <a:pt x="4039" y="12483"/>
                </a:lnTo>
                <a:lnTo>
                  <a:pt x="3845" y="12678"/>
                </a:lnTo>
                <a:lnTo>
                  <a:pt x="3650" y="12873"/>
                </a:lnTo>
                <a:lnTo>
                  <a:pt x="3334" y="13311"/>
                </a:lnTo>
                <a:lnTo>
                  <a:pt x="2896" y="13895"/>
                </a:lnTo>
                <a:lnTo>
                  <a:pt x="2677" y="14187"/>
                </a:lnTo>
                <a:lnTo>
                  <a:pt x="2482" y="14503"/>
                </a:lnTo>
                <a:lnTo>
                  <a:pt x="2312" y="14503"/>
                </a:lnTo>
                <a:lnTo>
                  <a:pt x="2433" y="14333"/>
                </a:lnTo>
                <a:lnTo>
                  <a:pt x="2555" y="14162"/>
                </a:lnTo>
                <a:lnTo>
                  <a:pt x="2871" y="13651"/>
                </a:lnTo>
                <a:lnTo>
                  <a:pt x="3188" y="13116"/>
                </a:lnTo>
                <a:lnTo>
                  <a:pt x="3504" y="12581"/>
                </a:lnTo>
                <a:lnTo>
                  <a:pt x="3845" y="12070"/>
                </a:lnTo>
                <a:lnTo>
                  <a:pt x="4039" y="11826"/>
                </a:lnTo>
                <a:close/>
                <a:moveTo>
                  <a:pt x="4015" y="10391"/>
                </a:moveTo>
                <a:lnTo>
                  <a:pt x="4015" y="11218"/>
                </a:lnTo>
                <a:lnTo>
                  <a:pt x="4039" y="11364"/>
                </a:lnTo>
                <a:lnTo>
                  <a:pt x="3869" y="11486"/>
                </a:lnTo>
                <a:lnTo>
                  <a:pt x="3723" y="11656"/>
                </a:lnTo>
                <a:lnTo>
                  <a:pt x="3577" y="11826"/>
                </a:lnTo>
                <a:lnTo>
                  <a:pt x="3455" y="12021"/>
                </a:lnTo>
                <a:lnTo>
                  <a:pt x="3236" y="12386"/>
                </a:lnTo>
                <a:lnTo>
                  <a:pt x="3042" y="12702"/>
                </a:lnTo>
                <a:lnTo>
                  <a:pt x="2725" y="13238"/>
                </a:lnTo>
                <a:lnTo>
                  <a:pt x="2409" y="13773"/>
                </a:lnTo>
                <a:lnTo>
                  <a:pt x="2263" y="13968"/>
                </a:lnTo>
                <a:lnTo>
                  <a:pt x="2117" y="14138"/>
                </a:lnTo>
                <a:lnTo>
                  <a:pt x="1971" y="14333"/>
                </a:lnTo>
                <a:lnTo>
                  <a:pt x="1849" y="14527"/>
                </a:lnTo>
                <a:lnTo>
                  <a:pt x="1047" y="14600"/>
                </a:lnTo>
                <a:lnTo>
                  <a:pt x="1460" y="14089"/>
                </a:lnTo>
                <a:lnTo>
                  <a:pt x="1825" y="13554"/>
                </a:lnTo>
                <a:lnTo>
                  <a:pt x="2214" y="13019"/>
                </a:lnTo>
                <a:lnTo>
                  <a:pt x="2604" y="12508"/>
                </a:lnTo>
                <a:lnTo>
                  <a:pt x="2823" y="12240"/>
                </a:lnTo>
                <a:lnTo>
                  <a:pt x="3017" y="11972"/>
                </a:lnTo>
                <a:lnTo>
                  <a:pt x="3382" y="11388"/>
                </a:lnTo>
                <a:lnTo>
                  <a:pt x="3723" y="10902"/>
                </a:lnTo>
                <a:lnTo>
                  <a:pt x="3869" y="10634"/>
                </a:lnTo>
                <a:lnTo>
                  <a:pt x="4015" y="10391"/>
                </a:lnTo>
                <a:close/>
                <a:moveTo>
                  <a:pt x="4015" y="9271"/>
                </a:moveTo>
                <a:lnTo>
                  <a:pt x="4015" y="10147"/>
                </a:lnTo>
                <a:lnTo>
                  <a:pt x="3893" y="10220"/>
                </a:lnTo>
                <a:lnTo>
                  <a:pt x="3796" y="10318"/>
                </a:lnTo>
                <a:lnTo>
                  <a:pt x="3626" y="10512"/>
                </a:lnTo>
                <a:lnTo>
                  <a:pt x="3455" y="10731"/>
                </a:lnTo>
                <a:lnTo>
                  <a:pt x="3285" y="10975"/>
                </a:lnTo>
                <a:lnTo>
                  <a:pt x="2847" y="11632"/>
                </a:lnTo>
                <a:lnTo>
                  <a:pt x="2628" y="11972"/>
                </a:lnTo>
                <a:lnTo>
                  <a:pt x="2385" y="12289"/>
                </a:lnTo>
                <a:lnTo>
                  <a:pt x="1947" y="12873"/>
                </a:lnTo>
                <a:lnTo>
                  <a:pt x="1509" y="13481"/>
                </a:lnTo>
                <a:lnTo>
                  <a:pt x="1071" y="14065"/>
                </a:lnTo>
                <a:lnTo>
                  <a:pt x="828" y="14333"/>
                </a:lnTo>
                <a:lnTo>
                  <a:pt x="584" y="14625"/>
                </a:lnTo>
                <a:lnTo>
                  <a:pt x="609" y="14430"/>
                </a:lnTo>
                <a:lnTo>
                  <a:pt x="609" y="14235"/>
                </a:lnTo>
                <a:lnTo>
                  <a:pt x="609" y="13895"/>
                </a:lnTo>
                <a:lnTo>
                  <a:pt x="1120" y="13213"/>
                </a:lnTo>
                <a:lnTo>
                  <a:pt x="1631" y="12556"/>
                </a:lnTo>
                <a:lnTo>
                  <a:pt x="2677" y="11242"/>
                </a:lnTo>
                <a:lnTo>
                  <a:pt x="3090" y="10658"/>
                </a:lnTo>
                <a:lnTo>
                  <a:pt x="3480" y="10050"/>
                </a:lnTo>
                <a:lnTo>
                  <a:pt x="3747" y="9661"/>
                </a:lnTo>
                <a:lnTo>
                  <a:pt x="4015" y="9271"/>
                </a:lnTo>
                <a:close/>
                <a:moveTo>
                  <a:pt x="10341" y="488"/>
                </a:moveTo>
                <a:lnTo>
                  <a:pt x="10536" y="512"/>
                </a:lnTo>
                <a:lnTo>
                  <a:pt x="10755" y="536"/>
                </a:lnTo>
                <a:lnTo>
                  <a:pt x="10950" y="585"/>
                </a:lnTo>
                <a:lnTo>
                  <a:pt x="11071" y="609"/>
                </a:lnTo>
                <a:lnTo>
                  <a:pt x="11169" y="658"/>
                </a:lnTo>
                <a:lnTo>
                  <a:pt x="11266" y="731"/>
                </a:lnTo>
                <a:lnTo>
                  <a:pt x="11339" y="828"/>
                </a:lnTo>
                <a:lnTo>
                  <a:pt x="11485" y="999"/>
                </a:lnTo>
                <a:lnTo>
                  <a:pt x="11582" y="1217"/>
                </a:lnTo>
                <a:lnTo>
                  <a:pt x="11655" y="1436"/>
                </a:lnTo>
                <a:lnTo>
                  <a:pt x="11704" y="1680"/>
                </a:lnTo>
                <a:lnTo>
                  <a:pt x="11728" y="1923"/>
                </a:lnTo>
                <a:lnTo>
                  <a:pt x="11728" y="2385"/>
                </a:lnTo>
                <a:lnTo>
                  <a:pt x="11680" y="2848"/>
                </a:lnTo>
                <a:lnTo>
                  <a:pt x="11582" y="3310"/>
                </a:lnTo>
                <a:lnTo>
                  <a:pt x="11461" y="3772"/>
                </a:lnTo>
                <a:lnTo>
                  <a:pt x="11315" y="4210"/>
                </a:lnTo>
                <a:lnTo>
                  <a:pt x="10974" y="5111"/>
                </a:lnTo>
                <a:lnTo>
                  <a:pt x="10804" y="5549"/>
                </a:lnTo>
                <a:lnTo>
                  <a:pt x="10658" y="5987"/>
                </a:lnTo>
                <a:lnTo>
                  <a:pt x="10658" y="6084"/>
                </a:lnTo>
                <a:lnTo>
                  <a:pt x="10658" y="6181"/>
                </a:lnTo>
                <a:lnTo>
                  <a:pt x="10731" y="6254"/>
                </a:lnTo>
                <a:lnTo>
                  <a:pt x="10779" y="6303"/>
                </a:lnTo>
                <a:lnTo>
                  <a:pt x="10877" y="6327"/>
                </a:lnTo>
                <a:lnTo>
                  <a:pt x="10950" y="6327"/>
                </a:lnTo>
                <a:lnTo>
                  <a:pt x="11047" y="6303"/>
                </a:lnTo>
                <a:lnTo>
                  <a:pt x="11120" y="6279"/>
                </a:lnTo>
                <a:lnTo>
                  <a:pt x="11388" y="6303"/>
                </a:lnTo>
                <a:lnTo>
                  <a:pt x="11655" y="6327"/>
                </a:lnTo>
                <a:lnTo>
                  <a:pt x="12215" y="6352"/>
                </a:lnTo>
                <a:lnTo>
                  <a:pt x="12775" y="6327"/>
                </a:lnTo>
                <a:lnTo>
                  <a:pt x="13310" y="6327"/>
                </a:lnTo>
                <a:lnTo>
                  <a:pt x="13748" y="6352"/>
                </a:lnTo>
                <a:lnTo>
                  <a:pt x="14210" y="6425"/>
                </a:lnTo>
                <a:lnTo>
                  <a:pt x="14673" y="6498"/>
                </a:lnTo>
                <a:lnTo>
                  <a:pt x="15111" y="6595"/>
                </a:lnTo>
                <a:lnTo>
                  <a:pt x="15476" y="6668"/>
                </a:lnTo>
                <a:lnTo>
                  <a:pt x="15841" y="6790"/>
                </a:lnTo>
                <a:lnTo>
                  <a:pt x="16011" y="6887"/>
                </a:lnTo>
                <a:lnTo>
                  <a:pt x="16157" y="6960"/>
                </a:lnTo>
                <a:lnTo>
                  <a:pt x="16327" y="7082"/>
                </a:lnTo>
                <a:lnTo>
                  <a:pt x="16449" y="7203"/>
                </a:lnTo>
                <a:lnTo>
                  <a:pt x="16546" y="7301"/>
                </a:lnTo>
                <a:lnTo>
                  <a:pt x="16619" y="7398"/>
                </a:lnTo>
                <a:lnTo>
                  <a:pt x="16644" y="7520"/>
                </a:lnTo>
                <a:lnTo>
                  <a:pt x="16668" y="7641"/>
                </a:lnTo>
                <a:lnTo>
                  <a:pt x="16692" y="7763"/>
                </a:lnTo>
                <a:lnTo>
                  <a:pt x="16668" y="7885"/>
                </a:lnTo>
                <a:lnTo>
                  <a:pt x="16644" y="8031"/>
                </a:lnTo>
                <a:lnTo>
                  <a:pt x="16595" y="8152"/>
                </a:lnTo>
                <a:lnTo>
                  <a:pt x="16473" y="8371"/>
                </a:lnTo>
                <a:lnTo>
                  <a:pt x="16303" y="8566"/>
                </a:lnTo>
                <a:lnTo>
                  <a:pt x="16206" y="8663"/>
                </a:lnTo>
                <a:lnTo>
                  <a:pt x="16108" y="8736"/>
                </a:lnTo>
                <a:lnTo>
                  <a:pt x="15987" y="8785"/>
                </a:lnTo>
                <a:lnTo>
                  <a:pt x="15889" y="8834"/>
                </a:lnTo>
                <a:lnTo>
                  <a:pt x="15792" y="8882"/>
                </a:lnTo>
                <a:lnTo>
                  <a:pt x="15719" y="8955"/>
                </a:lnTo>
                <a:lnTo>
                  <a:pt x="15695" y="9053"/>
                </a:lnTo>
                <a:lnTo>
                  <a:pt x="15719" y="9150"/>
                </a:lnTo>
                <a:lnTo>
                  <a:pt x="15743" y="9247"/>
                </a:lnTo>
                <a:lnTo>
                  <a:pt x="15816" y="9296"/>
                </a:lnTo>
                <a:lnTo>
                  <a:pt x="15914" y="9344"/>
                </a:lnTo>
                <a:lnTo>
                  <a:pt x="16035" y="9344"/>
                </a:lnTo>
                <a:lnTo>
                  <a:pt x="16157" y="9296"/>
                </a:lnTo>
                <a:lnTo>
                  <a:pt x="16279" y="9393"/>
                </a:lnTo>
                <a:lnTo>
                  <a:pt x="16376" y="9490"/>
                </a:lnTo>
                <a:lnTo>
                  <a:pt x="16425" y="9636"/>
                </a:lnTo>
                <a:lnTo>
                  <a:pt x="16473" y="9782"/>
                </a:lnTo>
                <a:lnTo>
                  <a:pt x="16473" y="9953"/>
                </a:lnTo>
                <a:lnTo>
                  <a:pt x="16449" y="10123"/>
                </a:lnTo>
                <a:lnTo>
                  <a:pt x="16376" y="10415"/>
                </a:lnTo>
                <a:lnTo>
                  <a:pt x="16303" y="10610"/>
                </a:lnTo>
                <a:lnTo>
                  <a:pt x="16206" y="10756"/>
                </a:lnTo>
                <a:lnTo>
                  <a:pt x="16084" y="10902"/>
                </a:lnTo>
                <a:lnTo>
                  <a:pt x="15938" y="11023"/>
                </a:lnTo>
                <a:lnTo>
                  <a:pt x="15743" y="11145"/>
                </a:lnTo>
                <a:lnTo>
                  <a:pt x="15670" y="11194"/>
                </a:lnTo>
                <a:lnTo>
                  <a:pt x="15622" y="11315"/>
                </a:lnTo>
                <a:lnTo>
                  <a:pt x="15622" y="11388"/>
                </a:lnTo>
                <a:lnTo>
                  <a:pt x="15646" y="11437"/>
                </a:lnTo>
                <a:lnTo>
                  <a:pt x="15670" y="11486"/>
                </a:lnTo>
                <a:lnTo>
                  <a:pt x="15719" y="11510"/>
                </a:lnTo>
                <a:lnTo>
                  <a:pt x="15792" y="11559"/>
                </a:lnTo>
                <a:lnTo>
                  <a:pt x="15889" y="11583"/>
                </a:lnTo>
                <a:lnTo>
                  <a:pt x="15962" y="11753"/>
                </a:lnTo>
                <a:lnTo>
                  <a:pt x="15987" y="11924"/>
                </a:lnTo>
                <a:lnTo>
                  <a:pt x="16011" y="12070"/>
                </a:lnTo>
                <a:lnTo>
                  <a:pt x="15987" y="12410"/>
                </a:lnTo>
                <a:lnTo>
                  <a:pt x="15962" y="12678"/>
                </a:lnTo>
                <a:lnTo>
                  <a:pt x="15914" y="12824"/>
                </a:lnTo>
                <a:lnTo>
                  <a:pt x="15865" y="12994"/>
                </a:lnTo>
                <a:lnTo>
                  <a:pt x="15792" y="13140"/>
                </a:lnTo>
                <a:lnTo>
                  <a:pt x="15719" y="13262"/>
                </a:lnTo>
                <a:lnTo>
                  <a:pt x="15622" y="13335"/>
                </a:lnTo>
                <a:lnTo>
                  <a:pt x="15549" y="13359"/>
                </a:lnTo>
                <a:lnTo>
                  <a:pt x="15500" y="13359"/>
                </a:lnTo>
                <a:lnTo>
                  <a:pt x="15403" y="13384"/>
                </a:lnTo>
                <a:lnTo>
                  <a:pt x="15330" y="13432"/>
                </a:lnTo>
                <a:lnTo>
                  <a:pt x="15281" y="13505"/>
                </a:lnTo>
                <a:lnTo>
                  <a:pt x="15257" y="13578"/>
                </a:lnTo>
                <a:lnTo>
                  <a:pt x="15257" y="13676"/>
                </a:lnTo>
                <a:lnTo>
                  <a:pt x="15281" y="13749"/>
                </a:lnTo>
                <a:lnTo>
                  <a:pt x="15354" y="13797"/>
                </a:lnTo>
                <a:lnTo>
                  <a:pt x="15427" y="13846"/>
                </a:lnTo>
                <a:lnTo>
                  <a:pt x="15524" y="13846"/>
                </a:lnTo>
                <a:lnTo>
                  <a:pt x="15573" y="14089"/>
                </a:lnTo>
                <a:lnTo>
                  <a:pt x="15622" y="14357"/>
                </a:lnTo>
                <a:lnTo>
                  <a:pt x="15622" y="14479"/>
                </a:lnTo>
                <a:lnTo>
                  <a:pt x="15622" y="14600"/>
                </a:lnTo>
                <a:lnTo>
                  <a:pt x="15597" y="14722"/>
                </a:lnTo>
                <a:lnTo>
                  <a:pt x="15549" y="14868"/>
                </a:lnTo>
                <a:lnTo>
                  <a:pt x="15476" y="14965"/>
                </a:lnTo>
                <a:lnTo>
                  <a:pt x="15403" y="15063"/>
                </a:lnTo>
                <a:lnTo>
                  <a:pt x="15305" y="15136"/>
                </a:lnTo>
                <a:lnTo>
                  <a:pt x="15208" y="15184"/>
                </a:lnTo>
                <a:lnTo>
                  <a:pt x="15208" y="15184"/>
                </a:lnTo>
                <a:lnTo>
                  <a:pt x="15257" y="14917"/>
                </a:lnTo>
                <a:lnTo>
                  <a:pt x="15330" y="14625"/>
                </a:lnTo>
                <a:lnTo>
                  <a:pt x="15330" y="14600"/>
                </a:lnTo>
                <a:lnTo>
                  <a:pt x="15330" y="14552"/>
                </a:lnTo>
                <a:lnTo>
                  <a:pt x="15281" y="14527"/>
                </a:lnTo>
                <a:lnTo>
                  <a:pt x="15208" y="14503"/>
                </a:lnTo>
                <a:lnTo>
                  <a:pt x="15184" y="14527"/>
                </a:lnTo>
                <a:lnTo>
                  <a:pt x="15159" y="14552"/>
                </a:lnTo>
                <a:lnTo>
                  <a:pt x="15013" y="14917"/>
                </a:lnTo>
                <a:lnTo>
                  <a:pt x="14965" y="15087"/>
                </a:lnTo>
                <a:lnTo>
                  <a:pt x="14965" y="15282"/>
                </a:lnTo>
                <a:lnTo>
                  <a:pt x="14648" y="15355"/>
                </a:lnTo>
                <a:lnTo>
                  <a:pt x="14721" y="15038"/>
                </a:lnTo>
                <a:lnTo>
                  <a:pt x="14819" y="14673"/>
                </a:lnTo>
                <a:lnTo>
                  <a:pt x="14867" y="14308"/>
                </a:lnTo>
                <a:lnTo>
                  <a:pt x="14867" y="14284"/>
                </a:lnTo>
                <a:lnTo>
                  <a:pt x="14843" y="14235"/>
                </a:lnTo>
                <a:lnTo>
                  <a:pt x="14794" y="14211"/>
                </a:lnTo>
                <a:lnTo>
                  <a:pt x="14721" y="14235"/>
                </a:lnTo>
                <a:lnTo>
                  <a:pt x="14673" y="14260"/>
                </a:lnTo>
                <a:lnTo>
                  <a:pt x="14673" y="14284"/>
                </a:lnTo>
                <a:lnTo>
                  <a:pt x="14551" y="14625"/>
                </a:lnTo>
                <a:lnTo>
                  <a:pt x="14454" y="14965"/>
                </a:lnTo>
                <a:lnTo>
                  <a:pt x="14356" y="15184"/>
                </a:lnTo>
                <a:lnTo>
                  <a:pt x="14332" y="15306"/>
                </a:lnTo>
                <a:lnTo>
                  <a:pt x="14332" y="15403"/>
                </a:lnTo>
                <a:lnTo>
                  <a:pt x="14064" y="15428"/>
                </a:lnTo>
                <a:lnTo>
                  <a:pt x="14064" y="15428"/>
                </a:lnTo>
                <a:lnTo>
                  <a:pt x="14089" y="15379"/>
                </a:lnTo>
                <a:lnTo>
                  <a:pt x="14089" y="15330"/>
                </a:lnTo>
                <a:lnTo>
                  <a:pt x="14113" y="15063"/>
                </a:lnTo>
                <a:lnTo>
                  <a:pt x="14162" y="14771"/>
                </a:lnTo>
                <a:lnTo>
                  <a:pt x="14235" y="14503"/>
                </a:lnTo>
                <a:lnTo>
                  <a:pt x="14356" y="14260"/>
                </a:lnTo>
                <a:lnTo>
                  <a:pt x="14356" y="14211"/>
                </a:lnTo>
                <a:lnTo>
                  <a:pt x="14332" y="14162"/>
                </a:lnTo>
                <a:lnTo>
                  <a:pt x="14283" y="14138"/>
                </a:lnTo>
                <a:lnTo>
                  <a:pt x="14235" y="14162"/>
                </a:lnTo>
                <a:lnTo>
                  <a:pt x="14064" y="14430"/>
                </a:lnTo>
                <a:lnTo>
                  <a:pt x="13918" y="14722"/>
                </a:lnTo>
                <a:lnTo>
                  <a:pt x="13845" y="14868"/>
                </a:lnTo>
                <a:lnTo>
                  <a:pt x="13821" y="15014"/>
                </a:lnTo>
                <a:lnTo>
                  <a:pt x="13797" y="15160"/>
                </a:lnTo>
                <a:lnTo>
                  <a:pt x="13797" y="15330"/>
                </a:lnTo>
                <a:lnTo>
                  <a:pt x="13821" y="15379"/>
                </a:lnTo>
                <a:lnTo>
                  <a:pt x="13845" y="15428"/>
                </a:lnTo>
                <a:lnTo>
                  <a:pt x="13383" y="15428"/>
                </a:lnTo>
                <a:lnTo>
                  <a:pt x="13432" y="15209"/>
                </a:lnTo>
                <a:lnTo>
                  <a:pt x="13456" y="14990"/>
                </a:lnTo>
                <a:lnTo>
                  <a:pt x="13505" y="14771"/>
                </a:lnTo>
                <a:lnTo>
                  <a:pt x="13578" y="14552"/>
                </a:lnTo>
                <a:lnTo>
                  <a:pt x="13748" y="14114"/>
                </a:lnTo>
                <a:lnTo>
                  <a:pt x="13748" y="14089"/>
                </a:lnTo>
                <a:lnTo>
                  <a:pt x="13748" y="14065"/>
                </a:lnTo>
                <a:lnTo>
                  <a:pt x="13699" y="14016"/>
                </a:lnTo>
                <a:lnTo>
                  <a:pt x="13651" y="14016"/>
                </a:lnTo>
                <a:lnTo>
                  <a:pt x="13602" y="14065"/>
                </a:lnTo>
                <a:lnTo>
                  <a:pt x="13456" y="14260"/>
                </a:lnTo>
                <a:lnTo>
                  <a:pt x="13334" y="14454"/>
                </a:lnTo>
                <a:lnTo>
                  <a:pt x="13237" y="14673"/>
                </a:lnTo>
                <a:lnTo>
                  <a:pt x="13140" y="14917"/>
                </a:lnTo>
                <a:lnTo>
                  <a:pt x="13067" y="15136"/>
                </a:lnTo>
                <a:lnTo>
                  <a:pt x="13042" y="15282"/>
                </a:lnTo>
                <a:lnTo>
                  <a:pt x="13042" y="15403"/>
                </a:lnTo>
                <a:lnTo>
                  <a:pt x="12556" y="15330"/>
                </a:lnTo>
                <a:lnTo>
                  <a:pt x="12604" y="15038"/>
                </a:lnTo>
                <a:lnTo>
                  <a:pt x="12677" y="14746"/>
                </a:lnTo>
                <a:lnTo>
                  <a:pt x="12775" y="14479"/>
                </a:lnTo>
                <a:lnTo>
                  <a:pt x="12921" y="14211"/>
                </a:lnTo>
                <a:lnTo>
                  <a:pt x="12921" y="14162"/>
                </a:lnTo>
                <a:lnTo>
                  <a:pt x="12896" y="14114"/>
                </a:lnTo>
                <a:lnTo>
                  <a:pt x="12799" y="14114"/>
                </a:lnTo>
                <a:lnTo>
                  <a:pt x="12702" y="14235"/>
                </a:lnTo>
                <a:lnTo>
                  <a:pt x="12604" y="14357"/>
                </a:lnTo>
                <a:lnTo>
                  <a:pt x="12507" y="14479"/>
                </a:lnTo>
                <a:lnTo>
                  <a:pt x="12410" y="14649"/>
                </a:lnTo>
                <a:lnTo>
                  <a:pt x="12337" y="14795"/>
                </a:lnTo>
                <a:lnTo>
                  <a:pt x="12288" y="14965"/>
                </a:lnTo>
                <a:lnTo>
                  <a:pt x="12239" y="15136"/>
                </a:lnTo>
                <a:lnTo>
                  <a:pt x="12239" y="15282"/>
                </a:lnTo>
                <a:lnTo>
                  <a:pt x="11801" y="15233"/>
                </a:lnTo>
                <a:lnTo>
                  <a:pt x="11753" y="15209"/>
                </a:lnTo>
                <a:lnTo>
                  <a:pt x="11874" y="14941"/>
                </a:lnTo>
                <a:lnTo>
                  <a:pt x="11947" y="14673"/>
                </a:lnTo>
                <a:lnTo>
                  <a:pt x="12118" y="14114"/>
                </a:lnTo>
                <a:lnTo>
                  <a:pt x="12118" y="14089"/>
                </a:lnTo>
                <a:lnTo>
                  <a:pt x="12118" y="14065"/>
                </a:lnTo>
                <a:lnTo>
                  <a:pt x="12093" y="14065"/>
                </a:lnTo>
                <a:lnTo>
                  <a:pt x="12069" y="14089"/>
                </a:lnTo>
                <a:lnTo>
                  <a:pt x="11874" y="14357"/>
                </a:lnTo>
                <a:lnTo>
                  <a:pt x="11680" y="14600"/>
                </a:lnTo>
                <a:lnTo>
                  <a:pt x="11509" y="14868"/>
                </a:lnTo>
                <a:lnTo>
                  <a:pt x="11363" y="15136"/>
                </a:lnTo>
                <a:lnTo>
                  <a:pt x="11363" y="15160"/>
                </a:lnTo>
                <a:lnTo>
                  <a:pt x="10974" y="15087"/>
                </a:lnTo>
                <a:lnTo>
                  <a:pt x="11096" y="14990"/>
                </a:lnTo>
                <a:lnTo>
                  <a:pt x="11169" y="14868"/>
                </a:lnTo>
                <a:lnTo>
                  <a:pt x="11290" y="14600"/>
                </a:lnTo>
                <a:lnTo>
                  <a:pt x="11655" y="13870"/>
                </a:lnTo>
                <a:lnTo>
                  <a:pt x="11680" y="13846"/>
                </a:lnTo>
                <a:lnTo>
                  <a:pt x="11680" y="13822"/>
                </a:lnTo>
                <a:lnTo>
                  <a:pt x="11631" y="13773"/>
                </a:lnTo>
                <a:lnTo>
                  <a:pt x="11558" y="13773"/>
                </a:lnTo>
                <a:lnTo>
                  <a:pt x="11534" y="13797"/>
                </a:lnTo>
                <a:lnTo>
                  <a:pt x="11144" y="14406"/>
                </a:lnTo>
                <a:lnTo>
                  <a:pt x="10974" y="14722"/>
                </a:lnTo>
                <a:lnTo>
                  <a:pt x="10901" y="14868"/>
                </a:lnTo>
                <a:lnTo>
                  <a:pt x="10877" y="14941"/>
                </a:lnTo>
                <a:lnTo>
                  <a:pt x="10877" y="15038"/>
                </a:lnTo>
                <a:lnTo>
                  <a:pt x="10901" y="15063"/>
                </a:lnTo>
                <a:lnTo>
                  <a:pt x="10341" y="14941"/>
                </a:lnTo>
                <a:lnTo>
                  <a:pt x="10487" y="14625"/>
                </a:lnTo>
                <a:lnTo>
                  <a:pt x="10633" y="14333"/>
                </a:lnTo>
                <a:lnTo>
                  <a:pt x="10804" y="14041"/>
                </a:lnTo>
                <a:lnTo>
                  <a:pt x="10998" y="13773"/>
                </a:lnTo>
                <a:lnTo>
                  <a:pt x="11023" y="13724"/>
                </a:lnTo>
                <a:lnTo>
                  <a:pt x="10998" y="13700"/>
                </a:lnTo>
                <a:lnTo>
                  <a:pt x="10950" y="13676"/>
                </a:lnTo>
                <a:lnTo>
                  <a:pt x="10901" y="13700"/>
                </a:lnTo>
                <a:lnTo>
                  <a:pt x="10658" y="13943"/>
                </a:lnTo>
                <a:lnTo>
                  <a:pt x="10414" y="14211"/>
                </a:lnTo>
                <a:lnTo>
                  <a:pt x="10317" y="14357"/>
                </a:lnTo>
                <a:lnTo>
                  <a:pt x="10220" y="14503"/>
                </a:lnTo>
                <a:lnTo>
                  <a:pt x="10147" y="14673"/>
                </a:lnTo>
                <a:lnTo>
                  <a:pt x="10098" y="14844"/>
                </a:lnTo>
                <a:lnTo>
                  <a:pt x="10098" y="14892"/>
                </a:lnTo>
                <a:lnTo>
                  <a:pt x="9709" y="14771"/>
                </a:lnTo>
                <a:lnTo>
                  <a:pt x="9757" y="14576"/>
                </a:lnTo>
                <a:lnTo>
                  <a:pt x="9830" y="14381"/>
                </a:lnTo>
                <a:lnTo>
                  <a:pt x="10001" y="13968"/>
                </a:lnTo>
                <a:lnTo>
                  <a:pt x="10147" y="13530"/>
                </a:lnTo>
                <a:lnTo>
                  <a:pt x="10147" y="13505"/>
                </a:lnTo>
                <a:lnTo>
                  <a:pt x="10122" y="13530"/>
                </a:lnTo>
                <a:lnTo>
                  <a:pt x="9879" y="13919"/>
                </a:lnTo>
                <a:lnTo>
                  <a:pt x="9636" y="14308"/>
                </a:lnTo>
                <a:lnTo>
                  <a:pt x="9539" y="14503"/>
                </a:lnTo>
                <a:lnTo>
                  <a:pt x="9466" y="14698"/>
                </a:lnTo>
                <a:lnTo>
                  <a:pt x="8906" y="14527"/>
                </a:lnTo>
                <a:lnTo>
                  <a:pt x="8979" y="14430"/>
                </a:lnTo>
                <a:lnTo>
                  <a:pt x="9028" y="14308"/>
                </a:lnTo>
                <a:lnTo>
                  <a:pt x="9149" y="14089"/>
                </a:lnTo>
                <a:lnTo>
                  <a:pt x="9344" y="13724"/>
                </a:lnTo>
                <a:lnTo>
                  <a:pt x="9417" y="13554"/>
                </a:lnTo>
                <a:lnTo>
                  <a:pt x="9490" y="13359"/>
                </a:lnTo>
                <a:lnTo>
                  <a:pt x="9490" y="13311"/>
                </a:lnTo>
                <a:lnTo>
                  <a:pt x="9441" y="13286"/>
                </a:lnTo>
                <a:lnTo>
                  <a:pt x="9393" y="13262"/>
                </a:lnTo>
                <a:lnTo>
                  <a:pt x="9368" y="13311"/>
                </a:lnTo>
                <a:lnTo>
                  <a:pt x="9247" y="13481"/>
                </a:lnTo>
                <a:lnTo>
                  <a:pt x="9149" y="13627"/>
                </a:lnTo>
                <a:lnTo>
                  <a:pt x="8906" y="13943"/>
                </a:lnTo>
                <a:lnTo>
                  <a:pt x="8736" y="14162"/>
                </a:lnTo>
                <a:lnTo>
                  <a:pt x="8663" y="14284"/>
                </a:lnTo>
                <a:lnTo>
                  <a:pt x="8638" y="14430"/>
                </a:lnTo>
                <a:lnTo>
                  <a:pt x="8419" y="14333"/>
                </a:lnTo>
                <a:lnTo>
                  <a:pt x="8492" y="14065"/>
                </a:lnTo>
                <a:lnTo>
                  <a:pt x="8541" y="13846"/>
                </a:lnTo>
                <a:lnTo>
                  <a:pt x="8711" y="13384"/>
                </a:lnTo>
                <a:lnTo>
                  <a:pt x="8833" y="13165"/>
                </a:lnTo>
                <a:lnTo>
                  <a:pt x="8955" y="12946"/>
                </a:lnTo>
                <a:lnTo>
                  <a:pt x="8955" y="12897"/>
                </a:lnTo>
                <a:lnTo>
                  <a:pt x="8930" y="12848"/>
                </a:lnTo>
                <a:lnTo>
                  <a:pt x="8882" y="12848"/>
                </a:lnTo>
                <a:lnTo>
                  <a:pt x="8833" y="12873"/>
                </a:lnTo>
                <a:lnTo>
                  <a:pt x="8687" y="13092"/>
                </a:lnTo>
                <a:lnTo>
                  <a:pt x="8565" y="13286"/>
                </a:lnTo>
                <a:lnTo>
                  <a:pt x="8444" y="13505"/>
                </a:lnTo>
                <a:lnTo>
                  <a:pt x="8322" y="13749"/>
                </a:lnTo>
                <a:lnTo>
                  <a:pt x="8225" y="13968"/>
                </a:lnTo>
                <a:lnTo>
                  <a:pt x="8176" y="14089"/>
                </a:lnTo>
                <a:lnTo>
                  <a:pt x="8152" y="14211"/>
                </a:lnTo>
                <a:lnTo>
                  <a:pt x="7762" y="14041"/>
                </a:lnTo>
                <a:lnTo>
                  <a:pt x="7908" y="13627"/>
                </a:lnTo>
                <a:lnTo>
                  <a:pt x="8103" y="13213"/>
                </a:lnTo>
                <a:lnTo>
                  <a:pt x="8322" y="12800"/>
                </a:lnTo>
                <a:lnTo>
                  <a:pt x="8322" y="12751"/>
                </a:lnTo>
                <a:lnTo>
                  <a:pt x="8298" y="12727"/>
                </a:lnTo>
                <a:lnTo>
                  <a:pt x="8249" y="12727"/>
                </a:lnTo>
                <a:lnTo>
                  <a:pt x="7908" y="13140"/>
                </a:lnTo>
                <a:lnTo>
                  <a:pt x="7762" y="13335"/>
                </a:lnTo>
                <a:lnTo>
                  <a:pt x="7616" y="13578"/>
                </a:lnTo>
                <a:lnTo>
                  <a:pt x="7543" y="13700"/>
                </a:lnTo>
                <a:lnTo>
                  <a:pt x="7470" y="13870"/>
                </a:lnTo>
                <a:lnTo>
                  <a:pt x="7130" y="13700"/>
                </a:lnTo>
                <a:lnTo>
                  <a:pt x="7154" y="13554"/>
                </a:lnTo>
                <a:lnTo>
                  <a:pt x="7178" y="13408"/>
                </a:lnTo>
                <a:lnTo>
                  <a:pt x="7300" y="13165"/>
                </a:lnTo>
                <a:lnTo>
                  <a:pt x="7495" y="12751"/>
                </a:lnTo>
                <a:lnTo>
                  <a:pt x="7689" y="12313"/>
                </a:lnTo>
                <a:lnTo>
                  <a:pt x="7689" y="12289"/>
                </a:lnTo>
                <a:lnTo>
                  <a:pt x="7665" y="12264"/>
                </a:lnTo>
                <a:lnTo>
                  <a:pt x="7641" y="12264"/>
                </a:lnTo>
                <a:lnTo>
                  <a:pt x="7616" y="12289"/>
                </a:lnTo>
                <a:lnTo>
                  <a:pt x="7397" y="12581"/>
                </a:lnTo>
                <a:lnTo>
                  <a:pt x="7178" y="12873"/>
                </a:lnTo>
                <a:lnTo>
                  <a:pt x="7081" y="13043"/>
                </a:lnTo>
                <a:lnTo>
                  <a:pt x="7008" y="13189"/>
                </a:lnTo>
                <a:lnTo>
                  <a:pt x="6935" y="13359"/>
                </a:lnTo>
                <a:lnTo>
                  <a:pt x="6886" y="13530"/>
                </a:lnTo>
                <a:lnTo>
                  <a:pt x="6570" y="13335"/>
                </a:lnTo>
                <a:lnTo>
                  <a:pt x="6692" y="13043"/>
                </a:lnTo>
                <a:lnTo>
                  <a:pt x="6813" y="12751"/>
                </a:lnTo>
                <a:lnTo>
                  <a:pt x="7105" y="12216"/>
                </a:lnTo>
                <a:lnTo>
                  <a:pt x="7130" y="12191"/>
                </a:lnTo>
                <a:lnTo>
                  <a:pt x="7105" y="12167"/>
                </a:lnTo>
                <a:lnTo>
                  <a:pt x="7057" y="12167"/>
                </a:lnTo>
                <a:lnTo>
                  <a:pt x="6838" y="12386"/>
                </a:lnTo>
                <a:lnTo>
                  <a:pt x="6619" y="12629"/>
                </a:lnTo>
                <a:lnTo>
                  <a:pt x="6448" y="12897"/>
                </a:lnTo>
                <a:lnTo>
                  <a:pt x="6327" y="13165"/>
                </a:lnTo>
                <a:lnTo>
                  <a:pt x="6254" y="13165"/>
                </a:lnTo>
                <a:lnTo>
                  <a:pt x="6181" y="13189"/>
                </a:lnTo>
                <a:lnTo>
                  <a:pt x="6132" y="13238"/>
                </a:lnTo>
                <a:lnTo>
                  <a:pt x="6083" y="13286"/>
                </a:lnTo>
                <a:lnTo>
                  <a:pt x="5937" y="13238"/>
                </a:lnTo>
                <a:lnTo>
                  <a:pt x="5791" y="13213"/>
                </a:lnTo>
                <a:lnTo>
                  <a:pt x="5816" y="13140"/>
                </a:lnTo>
                <a:lnTo>
                  <a:pt x="6059" y="12654"/>
                </a:lnTo>
                <a:lnTo>
                  <a:pt x="6254" y="12264"/>
                </a:lnTo>
                <a:lnTo>
                  <a:pt x="6351" y="12045"/>
                </a:lnTo>
                <a:lnTo>
                  <a:pt x="6424" y="11851"/>
                </a:lnTo>
                <a:lnTo>
                  <a:pt x="6424" y="11826"/>
                </a:lnTo>
                <a:lnTo>
                  <a:pt x="6400" y="11802"/>
                </a:lnTo>
                <a:lnTo>
                  <a:pt x="6375" y="11802"/>
                </a:lnTo>
                <a:lnTo>
                  <a:pt x="6351" y="11826"/>
                </a:lnTo>
                <a:lnTo>
                  <a:pt x="6108" y="12143"/>
                </a:lnTo>
                <a:lnTo>
                  <a:pt x="5864" y="12459"/>
                </a:lnTo>
                <a:lnTo>
                  <a:pt x="5743" y="12654"/>
                </a:lnTo>
                <a:lnTo>
                  <a:pt x="5621" y="12824"/>
                </a:lnTo>
                <a:lnTo>
                  <a:pt x="5548" y="13019"/>
                </a:lnTo>
                <a:lnTo>
                  <a:pt x="5475" y="13213"/>
                </a:lnTo>
                <a:lnTo>
                  <a:pt x="5451" y="13213"/>
                </a:lnTo>
                <a:lnTo>
                  <a:pt x="5183" y="13189"/>
                </a:lnTo>
                <a:lnTo>
                  <a:pt x="4891" y="13213"/>
                </a:lnTo>
                <a:lnTo>
                  <a:pt x="5037" y="12921"/>
                </a:lnTo>
                <a:lnTo>
                  <a:pt x="5353" y="12410"/>
                </a:lnTo>
                <a:lnTo>
                  <a:pt x="5451" y="12240"/>
                </a:lnTo>
                <a:lnTo>
                  <a:pt x="5524" y="12070"/>
                </a:lnTo>
                <a:lnTo>
                  <a:pt x="5548" y="11972"/>
                </a:lnTo>
                <a:lnTo>
                  <a:pt x="5548" y="11899"/>
                </a:lnTo>
                <a:lnTo>
                  <a:pt x="5524" y="11802"/>
                </a:lnTo>
                <a:lnTo>
                  <a:pt x="5475" y="11729"/>
                </a:lnTo>
                <a:lnTo>
                  <a:pt x="5451" y="11729"/>
                </a:lnTo>
                <a:lnTo>
                  <a:pt x="5451" y="11753"/>
                </a:lnTo>
                <a:lnTo>
                  <a:pt x="5426" y="11802"/>
                </a:lnTo>
                <a:lnTo>
                  <a:pt x="5378" y="11875"/>
                </a:lnTo>
                <a:lnTo>
                  <a:pt x="5280" y="11997"/>
                </a:lnTo>
                <a:lnTo>
                  <a:pt x="4988" y="12435"/>
                </a:lnTo>
                <a:lnTo>
                  <a:pt x="4745" y="12800"/>
                </a:lnTo>
                <a:lnTo>
                  <a:pt x="4623" y="13019"/>
                </a:lnTo>
                <a:lnTo>
                  <a:pt x="4599" y="13140"/>
                </a:lnTo>
                <a:lnTo>
                  <a:pt x="4599" y="13238"/>
                </a:lnTo>
                <a:lnTo>
                  <a:pt x="4599" y="13262"/>
                </a:lnTo>
                <a:lnTo>
                  <a:pt x="4575" y="13262"/>
                </a:lnTo>
                <a:lnTo>
                  <a:pt x="4550" y="11802"/>
                </a:lnTo>
                <a:lnTo>
                  <a:pt x="4550" y="10537"/>
                </a:lnTo>
                <a:lnTo>
                  <a:pt x="4526" y="9271"/>
                </a:lnTo>
                <a:lnTo>
                  <a:pt x="4477" y="8396"/>
                </a:lnTo>
                <a:lnTo>
                  <a:pt x="4477" y="7520"/>
                </a:lnTo>
                <a:lnTo>
                  <a:pt x="4453" y="7130"/>
                </a:lnTo>
                <a:lnTo>
                  <a:pt x="4453" y="6863"/>
                </a:lnTo>
                <a:lnTo>
                  <a:pt x="4453" y="6595"/>
                </a:lnTo>
                <a:lnTo>
                  <a:pt x="4648" y="6619"/>
                </a:lnTo>
                <a:lnTo>
                  <a:pt x="4818" y="6619"/>
                </a:lnTo>
                <a:lnTo>
                  <a:pt x="5183" y="6595"/>
                </a:lnTo>
                <a:lnTo>
                  <a:pt x="5791" y="6595"/>
                </a:lnTo>
                <a:lnTo>
                  <a:pt x="6010" y="6571"/>
                </a:lnTo>
                <a:lnTo>
                  <a:pt x="6108" y="6522"/>
                </a:lnTo>
                <a:lnTo>
                  <a:pt x="6156" y="6449"/>
                </a:lnTo>
                <a:lnTo>
                  <a:pt x="6546" y="6230"/>
                </a:lnTo>
                <a:lnTo>
                  <a:pt x="6935" y="5962"/>
                </a:lnTo>
                <a:lnTo>
                  <a:pt x="7300" y="5646"/>
                </a:lnTo>
                <a:lnTo>
                  <a:pt x="7665" y="5330"/>
                </a:lnTo>
                <a:lnTo>
                  <a:pt x="8006" y="4989"/>
                </a:lnTo>
                <a:lnTo>
                  <a:pt x="8322" y="4648"/>
                </a:lnTo>
                <a:lnTo>
                  <a:pt x="8930" y="3943"/>
                </a:lnTo>
                <a:lnTo>
                  <a:pt x="9003" y="3870"/>
                </a:lnTo>
                <a:lnTo>
                  <a:pt x="9003" y="3797"/>
                </a:lnTo>
                <a:lnTo>
                  <a:pt x="9003" y="3699"/>
                </a:lnTo>
                <a:lnTo>
                  <a:pt x="8979" y="3626"/>
                </a:lnTo>
                <a:lnTo>
                  <a:pt x="9125" y="3456"/>
                </a:lnTo>
                <a:lnTo>
                  <a:pt x="9247" y="3286"/>
                </a:lnTo>
                <a:lnTo>
                  <a:pt x="9514" y="2872"/>
                </a:lnTo>
                <a:lnTo>
                  <a:pt x="9709" y="2434"/>
                </a:lnTo>
                <a:lnTo>
                  <a:pt x="9855" y="2020"/>
                </a:lnTo>
                <a:lnTo>
                  <a:pt x="10074" y="1266"/>
                </a:lnTo>
                <a:lnTo>
                  <a:pt x="10195" y="877"/>
                </a:lnTo>
                <a:lnTo>
                  <a:pt x="10341" y="512"/>
                </a:lnTo>
                <a:lnTo>
                  <a:pt x="10341" y="488"/>
                </a:lnTo>
                <a:close/>
                <a:moveTo>
                  <a:pt x="10536" y="1"/>
                </a:moveTo>
                <a:lnTo>
                  <a:pt x="10366" y="25"/>
                </a:lnTo>
                <a:lnTo>
                  <a:pt x="10195" y="74"/>
                </a:lnTo>
                <a:lnTo>
                  <a:pt x="10049" y="171"/>
                </a:lnTo>
                <a:lnTo>
                  <a:pt x="10025" y="196"/>
                </a:lnTo>
                <a:lnTo>
                  <a:pt x="9952" y="244"/>
                </a:lnTo>
                <a:lnTo>
                  <a:pt x="9903" y="293"/>
                </a:lnTo>
                <a:lnTo>
                  <a:pt x="9782" y="415"/>
                </a:lnTo>
                <a:lnTo>
                  <a:pt x="9709" y="585"/>
                </a:lnTo>
                <a:lnTo>
                  <a:pt x="9636" y="780"/>
                </a:lnTo>
                <a:lnTo>
                  <a:pt x="9539" y="1169"/>
                </a:lnTo>
                <a:lnTo>
                  <a:pt x="9466" y="1509"/>
                </a:lnTo>
                <a:lnTo>
                  <a:pt x="9320" y="1972"/>
                </a:lnTo>
                <a:lnTo>
                  <a:pt x="9247" y="2215"/>
                </a:lnTo>
                <a:lnTo>
                  <a:pt x="9149" y="2458"/>
                </a:lnTo>
                <a:lnTo>
                  <a:pt x="9003" y="2726"/>
                </a:lnTo>
                <a:lnTo>
                  <a:pt x="8833" y="2994"/>
                </a:lnTo>
                <a:lnTo>
                  <a:pt x="8663" y="3286"/>
                </a:lnTo>
                <a:lnTo>
                  <a:pt x="8614" y="3407"/>
                </a:lnTo>
                <a:lnTo>
                  <a:pt x="8565" y="3578"/>
                </a:lnTo>
                <a:lnTo>
                  <a:pt x="7324" y="4867"/>
                </a:lnTo>
                <a:lnTo>
                  <a:pt x="6692" y="5500"/>
                </a:lnTo>
                <a:lnTo>
                  <a:pt x="6035" y="6108"/>
                </a:lnTo>
                <a:lnTo>
                  <a:pt x="5937" y="6084"/>
                </a:lnTo>
                <a:lnTo>
                  <a:pt x="5524" y="6084"/>
                </a:lnTo>
                <a:lnTo>
                  <a:pt x="5110" y="6133"/>
                </a:lnTo>
                <a:lnTo>
                  <a:pt x="4867" y="6133"/>
                </a:lnTo>
                <a:lnTo>
                  <a:pt x="4599" y="6157"/>
                </a:lnTo>
                <a:lnTo>
                  <a:pt x="4599" y="6157"/>
                </a:lnTo>
                <a:lnTo>
                  <a:pt x="4623" y="6133"/>
                </a:lnTo>
                <a:lnTo>
                  <a:pt x="4623" y="6084"/>
                </a:lnTo>
                <a:lnTo>
                  <a:pt x="4599" y="5987"/>
                </a:lnTo>
                <a:lnTo>
                  <a:pt x="4526" y="5914"/>
                </a:lnTo>
                <a:lnTo>
                  <a:pt x="4453" y="5889"/>
                </a:lnTo>
                <a:lnTo>
                  <a:pt x="4404" y="5816"/>
                </a:lnTo>
                <a:lnTo>
                  <a:pt x="4331" y="5768"/>
                </a:lnTo>
                <a:lnTo>
                  <a:pt x="4112" y="5670"/>
                </a:lnTo>
                <a:lnTo>
                  <a:pt x="3869" y="5622"/>
                </a:lnTo>
                <a:lnTo>
                  <a:pt x="3626" y="5597"/>
                </a:lnTo>
                <a:lnTo>
                  <a:pt x="2871" y="5597"/>
                </a:lnTo>
                <a:lnTo>
                  <a:pt x="2385" y="5646"/>
                </a:lnTo>
                <a:lnTo>
                  <a:pt x="2166" y="5646"/>
                </a:lnTo>
                <a:lnTo>
                  <a:pt x="1922" y="5622"/>
                </a:lnTo>
                <a:lnTo>
                  <a:pt x="1412" y="5597"/>
                </a:lnTo>
                <a:lnTo>
                  <a:pt x="1144" y="5597"/>
                </a:lnTo>
                <a:lnTo>
                  <a:pt x="901" y="5622"/>
                </a:lnTo>
                <a:lnTo>
                  <a:pt x="682" y="5670"/>
                </a:lnTo>
                <a:lnTo>
                  <a:pt x="463" y="5792"/>
                </a:lnTo>
                <a:lnTo>
                  <a:pt x="365" y="5792"/>
                </a:lnTo>
                <a:lnTo>
                  <a:pt x="317" y="5841"/>
                </a:lnTo>
                <a:lnTo>
                  <a:pt x="292" y="5889"/>
                </a:lnTo>
                <a:lnTo>
                  <a:pt x="244" y="6133"/>
                </a:lnTo>
                <a:lnTo>
                  <a:pt x="219" y="6400"/>
                </a:lnTo>
                <a:lnTo>
                  <a:pt x="219" y="6911"/>
                </a:lnTo>
                <a:lnTo>
                  <a:pt x="195" y="7422"/>
                </a:lnTo>
                <a:lnTo>
                  <a:pt x="171" y="7933"/>
                </a:lnTo>
                <a:lnTo>
                  <a:pt x="146" y="8493"/>
                </a:lnTo>
                <a:lnTo>
                  <a:pt x="146" y="9028"/>
                </a:lnTo>
                <a:lnTo>
                  <a:pt x="146" y="10123"/>
                </a:lnTo>
                <a:lnTo>
                  <a:pt x="171" y="10707"/>
                </a:lnTo>
                <a:lnTo>
                  <a:pt x="171" y="11267"/>
                </a:lnTo>
                <a:lnTo>
                  <a:pt x="122" y="12386"/>
                </a:lnTo>
                <a:lnTo>
                  <a:pt x="98" y="13530"/>
                </a:lnTo>
                <a:lnTo>
                  <a:pt x="98" y="14162"/>
                </a:lnTo>
                <a:lnTo>
                  <a:pt x="73" y="14479"/>
                </a:lnTo>
                <a:lnTo>
                  <a:pt x="25" y="14795"/>
                </a:lnTo>
                <a:lnTo>
                  <a:pt x="0" y="14868"/>
                </a:lnTo>
                <a:lnTo>
                  <a:pt x="25" y="14965"/>
                </a:lnTo>
                <a:lnTo>
                  <a:pt x="73" y="15014"/>
                </a:lnTo>
                <a:lnTo>
                  <a:pt x="122" y="15063"/>
                </a:lnTo>
                <a:lnTo>
                  <a:pt x="195" y="15087"/>
                </a:lnTo>
                <a:lnTo>
                  <a:pt x="268" y="15111"/>
                </a:lnTo>
                <a:lnTo>
                  <a:pt x="341" y="15087"/>
                </a:lnTo>
                <a:lnTo>
                  <a:pt x="414" y="15038"/>
                </a:lnTo>
                <a:lnTo>
                  <a:pt x="463" y="15087"/>
                </a:lnTo>
                <a:lnTo>
                  <a:pt x="536" y="15111"/>
                </a:lnTo>
                <a:lnTo>
                  <a:pt x="998" y="15136"/>
                </a:lnTo>
                <a:lnTo>
                  <a:pt x="1460" y="15136"/>
                </a:lnTo>
                <a:lnTo>
                  <a:pt x="1922" y="15111"/>
                </a:lnTo>
                <a:lnTo>
                  <a:pt x="2385" y="15087"/>
                </a:lnTo>
                <a:lnTo>
                  <a:pt x="2482" y="15087"/>
                </a:lnTo>
                <a:lnTo>
                  <a:pt x="3309" y="15014"/>
                </a:lnTo>
                <a:lnTo>
                  <a:pt x="3723" y="14990"/>
                </a:lnTo>
                <a:lnTo>
                  <a:pt x="4112" y="14965"/>
                </a:lnTo>
                <a:lnTo>
                  <a:pt x="4137" y="14965"/>
                </a:lnTo>
                <a:lnTo>
                  <a:pt x="4185" y="14990"/>
                </a:lnTo>
                <a:lnTo>
                  <a:pt x="4234" y="15014"/>
                </a:lnTo>
                <a:lnTo>
                  <a:pt x="4356" y="15014"/>
                </a:lnTo>
                <a:lnTo>
                  <a:pt x="4453" y="14941"/>
                </a:lnTo>
                <a:lnTo>
                  <a:pt x="4502" y="14917"/>
                </a:lnTo>
                <a:lnTo>
                  <a:pt x="4526" y="14868"/>
                </a:lnTo>
                <a:lnTo>
                  <a:pt x="4575" y="14746"/>
                </a:lnTo>
                <a:lnTo>
                  <a:pt x="4599" y="14600"/>
                </a:lnTo>
                <a:lnTo>
                  <a:pt x="4599" y="14333"/>
                </a:lnTo>
                <a:lnTo>
                  <a:pt x="4599" y="14065"/>
                </a:lnTo>
                <a:lnTo>
                  <a:pt x="4575" y="13797"/>
                </a:lnTo>
                <a:lnTo>
                  <a:pt x="4599" y="13773"/>
                </a:lnTo>
                <a:lnTo>
                  <a:pt x="5037" y="13724"/>
                </a:lnTo>
                <a:lnTo>
                  <a:pt x="5451" y="13676"/>
                </a:lnTo>
                <a:lnTo>
                  <a:pt x="5791" y="13700"/>
                </a:lnTo>
                <a:lnTo>
                  <a:pt x="5986" y="13676"/>
                </a:lnTo>
                <a:lnTo>
                  <a:pt x="6132" y="13627"/>
                </a:lnTo>
                <a:lnTo>
                  <a:pt x="6156" y="13651"/>
                </a:lnTo>
                <a:lnTo>
                  <a:pt x="6521" y="13895"/>
                </a:lnTo>
                <a:lnTo>
                  <a:pt x="6886" y="14138"/>
                </a:lnTo>
                <a:lnTo>
                  <a:pt x="7276" y="14357"/>
                </a:lnTo>
                <a:lnTo>
                  <a:pt x="7665" y="14552"/>
                </a:lnTo>
                <a:lnTo>
                  <a:pt x="8054" y="14722"/>
                </a:lnTo>
                <a:lnTo>
                  <a:pt x="8444" y="14892"/>
                </a:lnTo>
                <a:lnTo>
                  <a:pt x="8833" y="15038"/>
                </a:lnTo>
                <a:lnTo>
                  <a:pt x="9247" y="15160"/>
                </a:lnTo>
                <a:lnTo>
                  <a:pt x="10074" y="15403"/>
                </a:lnTo>
                <a:lnTo>
                  <a:pt x="10925" y="15574"/>
                </a:lnTo>
                <a:lnTo>
                  <a:pt x="11777" y="15695"/>
                </a:lnTo>
                <a:lnTo>
                  <a:pt x="12653" y="15817"/>
                </a:lnTo>
                <a:lnTo>
                  <a:pt x="13310" y="15866"/>
                </a:lnTo>
                <a:lnTo>
                  <a:pt x="13651" y="15890"/>
                </a:lnTo>
                <a:lnTo>
                  <a:pt x="14016" y="15866"/>
                </a:lnTo>
                <a:lnTo>
                  <a:pt x="14356" y="15866"/>
                </a:lnTo>
                <a:lnTo>
                  <a:pt x="14697" y="15793"/>
                </a:lnTo>
                <a:lnTo>
                  <a:pt x="15013" y="15720"/>
                </a:lnTo>
                <a:lnTo>
                  <a:pt x="15330" y="15598"/>
                </a:lnTo>
                <a:lnTo>
                  <a:pt x="15476" y="15525"/>
                </a:lnTo>
                <a:lnTo>
                  <a:pt x="15597" y="15452"/>
                </a:lnTo>
                <a:lnTo>
                  <a:pt x="15719" y="15355"/>
                </a:lnTo>
                <a:lnTo>
                  <a:pt x="15792" y="15257"/>
                </a:lnTo>
                <a:lnTo>
                  <a:pt x="15865" y="15160"/>
                </a:lnTo>
                <a:lnTo>
                  <a:pt x="15914" y="15038"/>
                </a:lnTo>
                <a:lnTo>
                  <a:pt x="15962" y="14941"/>
                </a:lnTo>
                <a:lnTo>
                  <a:pt x="15987" y="14819"/>
                </a:lnTo>
                <a:lnTo>
                  <a:pt x="16011" y="14552"/>
                </a:lnTo>
                <a:lnTo>
                  <a:pt x="15987" y="14284"/>
                </a:lnTo>
                <a:lnTo>
                  <a:pt x="15938" y="14016"/>
                </a:lnTo>
                <a:lnTo>
                  <a:pt x="15865" y="13749"/>
                </a:lnTo>
                <a:lnTo>
                  <a:pt x="15987" y="13651"/>
                </a:lnTo>
                <a:lnTo>
                  <a:pt x="16084" y="13530"/>
                </a:lnTo>
                <a:lnTo>
                  <a:pt x="16181" y="13408"/>
                </a:lnTo>
                <a:lnTo>
                  <a:pt x="16254" y="13262"/>
                </a:lnTo>
                <a:lnTo>
                  <a:pt x="16376" y="12946"/>
                </a:lnTo>
                <a:lnTo>
                  <a:pt x="16425" y="12654"/>
                </a:lnTo>
                <a:lnTo>
                  <a:pt x="16449" y="12410"/>
                </a:lnTo>
                <a:lnTo>
                  <a:pt x="16449" y="12070"/>
                </a:lnTo>
                <a:lnTo>
                  <a:pt x="16425" y="11875"/>
                </a:lnTo>
                <a:lnTo>
                  <a:pt x="16400" y="11680"/>
                </a:lnTo>
                <a:lnTo>
                  <a:pt x="16352" y="11534"/>
                </a:lnTo>
                <a:lnTo>
                  <a:pt x="16279" y="11388"/>
                </a:lnTo>
                <a:lnTo>
                  <a:pt x="16425" y="11267"/>
                </a:lnTo>
                <a:lnTo>
                  <a:pt x="16546" y="11096"/>
                </a:lnTo>
                <a:lnTo>
                  <a:pt x="16668" y="10926"/>
                </a:lnTo>
                <a:lnTo>
                  <a:pt x="16765" y="10756"/>
                </a:lnTo>
                <a:lnTo>
                  <a:pt x="16838" y="10561"/>
                </a:lnTo>
                <a:lnTo>
                  <a:pt x="16887" y="10342"/>
                </a:lnTo>
                <a:lnTo>
                  <a:pt x="16911" y="10147"/>
                </a:lnTo>
                <a:lnTo>
                  <a:pt x="16936" y="9953"/>
                </a:lnTo>
                <a:lnTo>
                  <a:pt x="16911" y="9758"/>
                </a:lnTo>
                <a:lnTo>
                  <a:pt x="16838" y="9515"/>
                </a:lnTo>
                <a:lnTo>
                  <a:pt x="16717" y="9271"/>
                </a:lnTo>
                <a:lnTo>
                  <a:pt x="16571" y="9053"/>
                </a:lnTo>
                <a:lnTo>
                  <a:pt x="16717" y="8931"/>
                </a:lnTo>
                <a:lnTo>
                  <a:pt x="16838" y="8785"/>
                </a:lnTo>
                <a:lnTo>
                  <a:pt x="16936" y="8615"/>
                </a:lnTo>
                <a:lnTo>
                  <a:pt x="17033" y="8444"/>
                </a:lnTo>
                <a:lnTo>
                  <a:pt x="17106" y="8274"/>
                </a:lnTo>
                <a:lnTo>
                  <a:pt x="17155" y="8079"/>
                </a:lnTo>
                <a:lnTo>
                  <a:pt x="17179" y="7885"/>
                </a:lnTo>
                <a:lnTo>
                  <a:pt x="17203" y="7690"/>
                </a:lnTo>
                <a:lnTo>
                  <a:pt x="17179" y="7447"/>
                </a:lnTo>
                <a:lnTo>
                  <a:pt x="17106" y="7252"/>
                </a:lnTo>
                <a:lnTo>
                  <a:pt x="17009" y="7057"/>
                </a:lnTo>
                <a:lnTo>
                  <a:pt x="16887" y="6887"/>
                </a:lnTo>
                <a:lnTo>
                  <a:pt x="16717" y="6741"/>
                </a:lnTo>
                <a:lnTo>
                  <a:pt x="16546" y="6619"/>
                </a:lnTo>
                <a:lnTo>
                  <a:pt x="16352" y="6498"/>
                </a:lnTo>
                <a:lnTo>
                  <a:pt x="16157" y="6400"/>
                </a:lnTo>
                <a:lnTo>
                  <a:pt x="15938" y="6303"/>
                </a:lnTo>
                <a:lnTo>
                  <a:pt x="15719" y="6206"/>
                </a:lnTo>
                <a:lnTo>
                  <a:pt x="15232" y="6084"/>
                </a:lnTo>
                <a:lnTo>
                  <a:pt x="14746" y="5987"/>
                </a:lnTo>
                <a:lnTo>
                  <a:pt x="14259" y="5938"/>
                </a:lnTo>
                <a:lnTo>
                  <a:pt x="13845" y="5889"/>
                </a:lnTo>
                <a:lnTo>
                  <a:pt x="13432" y="5865"/>
                </a:lnTo>
                <a:lnTo>
                  <a:pt x="12604" y="5841"/>
                </a:lnTo>
                <a:lnTo>
                  <a:pt x="11607" y="5841"/>
                </a:lnTo>
                <a:lnTo>
                  <a:pt x="11266" y="5865"/>
                </a:lnTo>
                <a:lnTo>
                  <a:pt x="11461" y="5354"/>
                </a:lnTo>
                <a:lnTo>
                  <a:pt x="11655" y="4843"/>
                </a:lnTo>
                <a:lnTo>
                  <a:pt x="11826" y="4308"/>
                </a:lnTo>
                <a:lnTo>
                  <a:pt x="11996" y="3797"/>
                </a:lnTo>
                <a:lnTo>
                  <a:pt x="12142" y="3261"/>
                </a:lnTo>
                <a:lnTo>
                  <a:pt x="12239" y="2726"/>
                </a:lnTo>
                <a:lnTo>
                  <a:pt x="12264" y="2458"/>
                </a:lnTo>
                <a:lnTo>
                  <a:pt x="12264" y="2191"/>
                </a:lnTo>
                <a:lnTo>
                  <a:pt x="12239" y="1899"/>
                </a:lnTo>
                <a:lnTo>
                  <a:pt x="12215" y="1631"/>
                </a:lnTo>
                <a:lnTo>
                  <a:pt x="12166" y="1412"/>
                </a:lnTo>
                <a:lnTo>
                  <a:pt x="12118" y="1217"/>
                </a:lnTo>
                <a:lnTo>
                  <a:pt x="12045" y="1023"/>
                </a:lnTo>
                <a:lnTo>
                  <a:pt x="11972" y="853"/>
                </a:lnTo>
                <a:lnTo>
                  <a:pt x="11850" y="682"/>
                </a:lnTo>
                <a:lnTo>
                  <a:pt x="11728" y="512"/>
                </a:lnTo>
                <a:lnTo>
                  <a:pt x="11582" y="366"/>
                </a:lnTo>
                <a:lnTo>
                  <a:pt x="11412" y="220"/>
                </a:lnTo>
                <a:lnTo>
                  <a:pt x="11266" y="147"/>
                </a:lnTo>
                <a:lnTo>
                  <a:pt x="11120" y="74"/>
                </a:lnTo>
                <a:lnTo>
                  <a:pt x="10925" y="25"/>
                </a:lnTo>
                <a:lnTo>
                  <a:pt x="10731" y="1"/>
                </a:lnTo>
                <a:close/>
              </a:path>
            </a:pathLst>
          </a:custGeom>
          <a:solidFill>
            <a:schemeClr val="tx2">
              <a:lumMod val="75000"/>
            </a:schemeClr>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22" name="Rectangle 21"/>
          <p:cNvSpPr/>
          <p:nvPr/>
        </p:nvSpPr>
        <p:spPr>
          <a:xfrm>
            <a:off x="3458882" y="4754457"/>
            <a:ext cx="7458199" cy="830997"/>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B</a:t>
            </a:r>
            <a:r>
              <a:rPr lang="vi-VN" sz="2400" dirty="0">
                <a:latin typeface="Arial" panose="020B0604020202020204" pitchFamily="34" charset="0"/>
                <a:cs typeface="Arial" panose="020B0604020202020204" pitchFamily="34" charset="0"/>
              </a:rPr>
              <a:t>ồi dưỡng tình yêu quê hương, đất nước; tình yêu gia đình, bạn bè; tình yêu thiên nhiên;…</a:t>
            </a:r>
            <a:endParaRPr lang="en-US" sz="2400" dirty="0">
              <a:latin typeface="Arial" panose="020B0604020202020204" pitchFamily="34" charset="0"/>
              <a:cs typeface="Arial" panose="020B0604020202020204" pitchFamily="34" charset="0"/>
            </a:endParaRPr>
          </a:p>
        </p:txBody>
      </p:sp>
      <p:sp>
        <p:nvSpPr>
          <p:cNvPr id="23" name="Google Shape;360;p37"/>
          <p:cNvSpPr/>
          <p:nvPr/>
        </p:nvSpPr>
        <p:spPr>
          <a:xfrm>
            <a:off x="2667207" y="3709548"/>
            <a:ext cx="645213" cy="608493"/>
          </a:xfrm>
          <a:custGeom>
            <a:avLst/>
            <a:gdLst/>
            <a:ahLst/>
            <a:cxnLst/>
            <a:rect l="l" t="t" r="r" b="b"/>
            <a:pathLst>
              <a:path w="17204" h="15890" extrusionOk="0">
                <a:moveTo>
                  <a:pt x="1241" y="6108"/>
                </a:moveTo>
                <a:lnTo>
                  <a:pt x="1022" y="6376"/>
                </a:lnTo>
                <a:lnTo>
                  <a:pt x="852" y="6644"/>
                </a:lnTo>
                <a:lnTo>
                  <a:pt x="755" y="6765"/>
                </a:lnTo>
                <a:lnTo>
                  <a:pt x="730" y="6425"/>
                </a:lnTo>
                <a:lnTo>
                  <a:pt x="682" y="6108"/>
                </a:lnTo>
                <a:close/>
                <a:moveTo>
                  <a:pt x="3188" y="6181"/>
                </a:moveTo>
                <a:lnTo>
                  <a:pt x="3918" y="6206"/>
                </a:lnTo>
                <a:lnTo>
                  <a:pt x="3772" y="6327"/>
                </a:lnTo>
                <a:lnTo>
                  <a:pt x="3626" y="6498"/>
                </a:lnTo>
                <a:lnTo>
                  <a:pt x="3382" y="6814"/>
                </a:lnTo>
                <a:lnTo>
                  <a:pt x="3236" y="7009"/>
                </a:lnTo>
                <a:lnTo>
                  <a:pt x="3115" y="6936"/>
                </a:lnTo>
                <a:lnTo>
                  <a:pt x="2969" y="6911"/>
                </a:lnTo>
                <a:lnTo>
                  <a:pt x="2896" y="6887"/>
                </a:lnTo>
                <a:lnTo>
                  <a:pt x="2798" y="6863"/>
                </a:lnTo>
                <a:lnTo>
                  <a:pt x="2725" y="6863"/>
                </a:lnTo>
                <a:lnTo>
                  <a:pt x="2969" y="6546"/>
                </a:lnTo>
                <a:lnTo>
                  <a:pt x="3188" y="6230"/>
                </a:lnTo>
                <a:lnTo>
                  <a:pt x="3188" y="6181"/>
                </a:lnTo>
                <a:close/>
                <a:moveTo>
                  <a:pt x="4112" y="6206"/>
                </a:moveTo>
                <a:lnTo>
                  <a:pt x="4064" y="6376"/>
                </a:lnTo>
                <a:lnTo>
                  <a:pt x="4039" y="6546"/>
                </a:lnTo>
                <a:lnTo>
                  <a:pt x="4039" y="6863"/>
                </a:lnTo>
                <a:lnTo>
                  <a:pt x="3991" y="7398"/>
                </a:lnTo>
                <a:lnTo>
                  <a:pt x="3796" y="7617"/>
                </a:lnTo>
                <a:lnTo>
                  <a:pt x="3626" y="7860"/>
                </a:lnTo>
                <a:lnTo>
                  <a:pt x="3650" y="7714"/>
                </a:lnTo>
                <a:lnTo>
                  <a:pt x="3650" y="7568"/>
                </a:lnTo>
                <a:lnTo>
                  <a:pt x="3626" y="7447"/>
                </a:lnTo>
                <a:lnTo>
                  <a:pt x="3577" y="7325"/>
                </a:lnTo>
                <a:lnTo>
                  <a:pt x="3504" y="7203"/>
                </a:lnTo>
                <a:lnTo>
                  <a:pt x="3820" y="6717"/>
                </a:lnTo>
                <a:lnTo>
                  <a:pt x="3966" y="6473"/>
                </a:lnTo>
                <a:lnTo>
                  <a:pt x="4088" y="6206"/>
                </a:lnTo>
                <a:close/>
                <a:moveTo>
                  <a:pt x="2701" y="7301"/>
                </a:moveTo>
                <a:lnTo>
                  <a:pt x="2750" y="7325"/>
                </a:lnTo>
                <a:lnTo>
                  <a:pt x="2823" y="7325"/>
                </a:lnTo>
                <a:lnTo>
                  <a:pt x="2969" y="7374"/>
                </a:lnTo>
                <a:lnTo>
                  <a:pt x="3090" y="7447"/>
                </a:lnTo>
                <a:lnTo>
                  <a:pt x="3163" y="7568"/>
                </a:lnTo>
                <a:lnTo>
                  <a:pt x="3188" y="7690"/>
                </a:lnTo>
                <a:lnTo>
                  <a:pt x="3188" y="7836"/>
                </a:lnTo>
                <a:lnTo>
                  <a:pt x="3139" y="7982"/>
                </a:lnTo>
                <a:lnTo>
                  <a:pt x="3042" y="8104"/>
                </a:lnTo>
                <a:lnTo>
                  <a:pt x="2920" y="8201"/>
                </a:lnTo>
                <a:lnTo>
                  <a:pt x="2847" y="8225"/>
                </a:lnTo>
                <a:lnTo>
                  <a:pt x="2774" y="8250"/>
                </a:lnTo>
                <a:lnTo>
                  <a:pt x="2677" y="8225"/>
                </a:lnTo>
                <a:lnTo>
                  <a:pt x="2604" y="8201"/>
                </a:lnTo>
                <a:lnTo>
                  <a:pt x="2531" y="8152"/>
                </a:lnTo>
                <a:lnTo>
                  <a:pt x="2482" y="8079"/>
                </a:lnTo>
                <a:lnTo>
                  <a:pt x="2433" y="8031"/>
                </a:lnTo>
                <a:lnTo>
                  <a:pt x="2409" y="7958"/>
                </a:lnTo>
                <a:lnTo>
                  <a:pt x="2385" y="7836"/>
                </a:lnTo>
                <a:lnTo>
                  <a:pt x="2385" y="7714"/>
                </a:lnTo>
                <a:lnTo>
                  <a:pt x="2433" y="7593"/>
                </a:lnTo>
                <a:lnTo>
                  <a:pt x="2482" y="7495"/>
                </a:lnTo>
                <a:lnTo>
                  <a:pt x="2579" y="7374"/>
                </a:lnTo>
                <a:lnTo>
                  <a:pt x="2701" y="7301"/>
                </a:lnTo>
                <a:close/>
                <a:moveTo>
                  <a:pt x="1582" y="6133"/>
                </a:moveTo>
                <a:lnTo>
                  <a:pt x="1898" y="6157"/>
                </a:lnTo>
                <a:lnTo>
                  <a:pt x="2239" y="6157"/>
                </a:lnTo>
                <a:lnTo>
                  <a:pt x="3042" y="6181"/>
                </a:lnTo>
                <a:lnTo>
                  <a:pt x="2823" y="6303"/>
                </a:lnTo>
                <a:lnTo>
                  <a:pt x="2628" y="6473"/>
                </a:lnTo>
                <a:lnTo>
                  <a:pt x="2458" y="6692"/>
                </a:lnTo>
                <a:lnTo>
                  <a:pt x="2287" y="6911"/>
                </a:lnTo>
                <a:lnTo>
                  <a:pt x="1995" y="7398"/>
                </a:lnTo>
                <a:lnTo>
                  <a:pt x="1728" y="7836"/>
                </a:lnTo>
                <a:lnTo>
                  <a:pt x="1485" y="8225"/>
                </a:lnTo>
                <a:lnTo>
                  <a:pt x="1193" y="8639"/>
                </a:lnTo>
                <a:lnTo>
                  <a:pt x="925" y="9053"/>
                </a:lnTo>
                <a:lnTo>
                  <a:pt x="657" y="9466"/>
                </a:lnTo>
                <a:lnTo>
                  <a:pt x="633" y="8639"/>
                </a:lnTo>
                <a:lnTo>
                  <a:pt x="755" y="8566"/>
                </a:lnTo>
                <a:lnTo>
                  <a:pt x="852" y="8469"/>
                </a:lnTo>
                <a:lnTo>
                  <a:pt x="1047" y="8225"/>
                </a:lnTo>
                <a:lnTo>
                  <a:pt x="1193" y="7982"/>
                </a:lnTo>
                <a:lnTo>
                  <a:pt x="1314" y="7714"/>
                </a:lnTo>
                <a:lnTo>
                  <a:pt x="1436" y="7544"/>
                </a:lnTo>
                <a:lnTo>
                  <a:pt x="1582" y="7349"/>
                </a:lnTo>
                <a:lnTo>
                  <a:pt x="1874" y="6984"/>
                </a:lnTo>
                <a:lnTo>
                  <a:pt x="1995" y="6790"/>
                </a:lnTo>
                <a:lnTo>
                  <a:pt x="2141" y="6619"/>
                </a:lnTo>
                <a:lnTo>
                  <a:pt x="2239" y="6425"/>
                </a:lnTo>
                <a:lnTo>
                  <a:pt x="2312" y="6206"/>
                </a:lnTo>
                <a:lnTo>
                  <a:pt x="2312" y="6181"/>
                </a:lnTo>
                <a:lnTo>
                  <a:pt x="2287" y="6181"/>
                </a:lnTo>
                <a:lnTo>
                  <a:pt x="2117" y="6279"/>
                </a:lnTo>
                <a:lnTo>
                  <a:pt x="1971" y="6400"/>
                </a:lnTo>
                <a:lnTo>
                  <a:pt x="1825" y="6546"/>
                </a:lnTo>
                <a:lnTo>
                  <a:pt x="1703" y="6692"/>
                </a:lnTo>
                <a:lnTo>
                  <a:pt x="1460" y="7009"/>
                </a:lnTo>
                <a:lnTo>
                  <a:pt x="1217" y="7325"/>
                </a:lnTo>
                <a:lnTo>
                  <a:pt x="925" y="7714"/>
                </a:lnTo>
                <a:lnTo>
                  <a:pt x="657" y="8152"/>
                </a:lnTo>
                <a:lnTo>
                  <a:pt x="657" y="8128"/>
                </a:lnTo>
                <a:lnTo>
                  <a:pt x="730" y="7398"/>
                </a:lnTo>
                <a:lnTo>
                  <a:pt x="828" y="7276"/>
                </a:lnTo>
                <a:lnTo>
                  <a:pt x="901" y="7130"/>
                </a:lnTo>
                <a:lnTo>
                  <a:pt x="1047" y="6887"/>
                </a:lnTo>
                <a:lnTo>
                  <a:pt x="1339" y="6522"/>
                </a:lnTo>
                <a:lnTo>
                  <a:pt x="1460" y="6327"/>
                </a:lnTo>
                <a:lnTo>
                  <a:pt x="1582" y="6133"/>
                </a:lnTo>
                <a:close/>
                <a:moveTo>
                  <a:pt x="1971" y="7982"/>
                </a:moveTo>
                <a:lnTo>
                  <a:pt x="1995" y="8104"/>
                </a:lnTo>
                <a:lnTo>
                  <a:pt x="2044" y="8225"/>
                </a:lnTo>
                <a:lnTo>
                  <a:pt x="2117" y="8323"/>
                </a:lnTo>
                <a:lnTo>
                  <a:pt x="2190" y="8396"/>
                </a:lnTo>
                <a:lnTo>
                  <a:pt x="1533" y="9369"/>
                </a:lnTo>
                <a:lnTo>
                  <a:pt x="682" y="10658"/>
                </a:lnTo>
                <a:lnTo>
                  <a:pt x="682" y="10512"/>
                </a:lnTo>
                <a:lnTo>
                  <a:pt x="657" y="10123"/>
                </a:lnTo>
                <a:lnTo>
                  <a:pt x="1241" y="9150"/>
                </a:lnTo>
                <a:lnTo>
                  <a:pt x="1849" y="8201"/>
                </a:lnTo>
                <a:lnTo>
                  <a:pt x="1971" y="7982"/>
                </a:lnTo>
                <a:close/>
                <a:moveTo>
                  <a:pt x="3188" y="8566"/>
                </a:moveTo>
                <a:lnTo>
                  <a:pt x="2312" y="9928"/>
                </a:lnTo>
                <a:lnTo>
                  <a:pt x="1436" y="11242"/>
                </a:lnTo>
                <a:lnTo>
                  <a:pt x="1047" y="11753"/>
                </a:lnTo>
                <a:lnTo>
                  <a:pt x="828" y="11997"/>
                </a:lnTo>
                <a:lnTo>
                  <a:pt x="657" y="12264"/>
                </a:lnTo>
                <a:lnTo>
                  <a:pt x="657" y="11242"/>
                </a:lnTo>
                <a:lnTo>
                  <a:pt x="974" y="10780"/>
                </a:lnTo>
                <a:lnTo>
                  <a:pt x="1922" y="9369"/>
                </a:lnTo>
                <a:lnTo>
                  <a:pt x="2458" y="8590"/>
                </a:lnTo>
                <a:lnTo>
                  <a:pt x="2579" y="8639"/>
                </a:lnTo>
                <a:lnTo>
                  <a:pt x="2725" y="8663"/>
                </a:lnTo>
                <a:lnTo>
                  <a:pt x="2871" y="8663"/>
                </a:lnTo>
                <a:lnTo>
                  <a:pt x="2993" y="8639"/>
                </a:lnTo>
                <a:lnTo>
                  <a:pt x="3090" y="8615"/>
                </a:lnTo>
                <a:lnTo>
                  <a:pt x="3188" y="8566"/>
                </a:lnTo>
                <a:close/>
                <a:moveTo>
                  <a:pt x="3991" y="7787"/>
                </a:moveTo>
                <a:lnTo>
                  <a:pt x="3991" y="8834"/>
                </a:lnTo>
                <a:lnTo>
                  <a:pt x="3820" y="8980"/>
                </a:lnTo>
                <a:lnTo>
                  <a:pt x="3650" y="9174"/>
                </a:lnTo>
                <a:lnTo>
                  <a:pt x="3358" y="9588"/>
                </a:lnTo>
                <a:lnTo>
                  <a:pt x="2823" y="10342"/>
                </a:lnTo>
                <a:lnTo>
                  <a:pt x="2555" y="10707"/>
                </a:lnTo>
                <a:lnTo>
                  <a:pt x="2287" y="11096"/>
                </a:lnTo>
                <a:lnTo>
                  <a:pt x="1436" y="12143"/>
                </a:lnTo>
                <a:lnTo>
                  <a:pt x="1022" y="12654"/>
                </a:lnTo>
                <a:lnTo>
                  <a:pt x="633" y="13189"/>
                </a:lnTo>
                <a:lnTo>
                  <a:pt x="633" y="12946"/>
                </a:lnTo>
                <a:lnTo>
                  <a:pt x="633" y="12775"/>
                </a:lnTo>
                <a:lnTo>
                  <a:pt x="755" y="12654"/>
                </a:lnTo>
                <a:lnTo>
                  <a:pt x="876" y="12532"/>
                </a:lnTo>
                <a:lnTo>
                  <a:pt x="1120" y="12264"/>
                </a:lnTo>
                <a:lnTo>
                  <a:pt x="1509" y="11680"/>
                </a:lnTo>
                <a:lnTo>
                  <a:pt x="2020" y="10975"/>
                </a:lnTo>
                <a:lnTo>
                  <a:pt x="2506" y="10245"/>
                </a:lnTo>
                <a:lnTo>
                  <a:pt x="2993" y="9490"/>
                </a:lnTo>
                <a:lnTo>
                  <a:pt x="3455" y="8736"/>
                </a:lnTo>
                <a:lnTo>
                  <a:pt x="3723" y="8274"/>
                </a:lnTo>
                <a:lnTo>
                  <a:pt x="3869" y="8031"/>
                </a:lnTo>
                <a:lnTo>
                  <a:pt x="3991" y="7787"/>
                </a:lnTo>
                <a:close/>
                <a:moveTo>
                  <a:pt x="4039" y="14065"/>
                </a:moveTo>
                <a:lnTo>
                  <a:pt x="4039" y="14430"/>
                </a:lnTo>
                <a:lnTo>
                  <a:pt x="3820" y="14430"/>
                </a:lnTo>
                <a:lnTo>
                  <a:pt x="4015" y="14089"/>
                </a:lnTo>
                <a:lnTo>
                  <a:pt x="4039" y="14065"/>
                </a:lnTo>
                <a:close/>
                <a:moveTo>
                  <a:pt x="4039" y="12921"/>
                </a:moveTo>
                <a:lnTo>
                  <a:pt x="4039" y="13140"/>
                </a:lnTo>
                <a:lnTo>
                  <a:pt x="4039" y="13554"/>
                </a:lnTo>
                <a:lnTo>
                  <a:pt x="3918" y="13724"/>
                </a:lnTo>
                <a:lnTo>
                  <a:pt x="3820" y="13870"/>
                </a:lnTo>
                <a:lnTo>
                  <a:pt x="3577" y="14235"/>
                </a:lnTo>
                <a:lnTo>
                  <a:pt x="3431" y="14454"/>
                </a:lnTo>
                <a:lnTo>
                  <a:pt x="2993" y="14454"/>
                </a:lnTo>
                <a:lnTo>
                  <a:pt x="3431" y="13797"/>
                </a:lnTo>
                <a:lnTo>
                  <a:pt x="3747" y="13359"/>
                </a:lnTo>
                <a:lnTo>
                  <a:pt x="4039" y="12921"/>
                </a:lnTo>
                <a:close/>
                <a:moveTo>
                  <a:pt x="4039" y="11826"/>
                </a:moveTo>
                <a:lnTo>
                  <a:pt x="4039" y="12483"/>
                </a:lnTo>
                <a:lnTo>
                  <a:pt x="3845" y="12678"/>
                </a:lnTo>
                <a:lnTo>
                  <a:pt x="3650" y="12873"/>
                </a:lnTo>
                <a:lnTo>
                  <a:pt x="3334" y="13311"/>
                </a:lnTo>
                <a:lnTo>
                  <a:pt x="2896" y="13895"/>
                </a:lnTo>
                <a:lnTo>
                  <a:pt x="2677" y="14187"/>
                </a:lnTo>
                <a:lnTo>
                  <a:pt x="2482" y="14503"/>
                </a:lnTo>
                <a:lnTo>
                  <a:pt x="2312" y="14503"/>
                </a:lnTo>
                <a:lnTo>
                  <a:pt x="2433" y="14333"/>
                </a:lnTo>
                <a:lnTo>
                  <a:pt x="2555" y="14162"/>
                </a:lnTo>
                <a:lnTo>
                  <a:pt x="2871" y="13651"/>
                </a:lnTo>
                <a:lnTo>
                  <a:pt x="3188" y="13116"/>
                </a:lnTo>
                <a:lnTo>
                  <a:pt x="3504" y="12581"/>
                </a:lnTo>
                <a:lnTo>
                  <a:pt x="3845" y="12070"/>
                </a:lnTo>
                <a:lnTo>
                  <a:pt x="4039" y="11826"/>
                </a:lnTo>
                <a:close/>
                <a:moveTo>
                  <a:pt x="4015" y="10391"/>
                </a:moveTo>
                <a:lnTo>
                  <a:pt x="4015" y="11218"/>
                </a:lnTo>
                <a:lnTo>
                  <a:pt x="4039" y="11364"/>
                </a:lnTo>
                <a:lnTo>
                  <a:pt x="3869" y="11486"/>
                </a:lnTo>
                <a:lnTo>
                  <a:pt x="3723" y="11656"/>
                </a:lnTo>
                <a:lnTo>
                  <a:pt x="3577" y="11826"/>
                </a:lnTo>
                <a:lnTo>
                  <a:pt x="3455" y="12021"/>
                </a:lnTo>
                <a:lnTo>
                  <a:pt x="3236" y="12386"/>
                </a:lnTo>
                <a:lnTo>
                  <a:pt x="3042" y="12702"/>
                </a:lnTo>
                <a:lnTo>
                  <a:pt x="2725" y="13238"/>
                </a:lnTo>
                <a:lnTo>
                  <a:pt x="2409" y="13773"/>
                </a:lnTo>
                <a:lnTo>
                  <a:pt x="2263" y="13968"/>
                </a:lnTo>
                <a:lnTo>
                  <a:pt x="2117" y="14138"/>
                </a:lnTo>
                <a:lnTo>
                  <a:pt x="1971" y="14333"/>
                </a:lnTo>
                <a:lnTo>
                  <a:pt x="1849" y="14527"/>
                </a:lnTo>
                <a:lnTo>
                  <a:pt x="1047" y="14600"/>
                </a:lnTo>
                <a:lnTo>
                  <a:pt x="1460" y="14089"/>
                </a:lnTo>
                <a:lnTo>
                  <a:pt x="1825" y="13554"/>
                </a:lnTo>
                <a:lnTo>
                  <a:pt x="2214" y="13019"/>
                </a:lnTo>
                <a:lnTo>
                  <a:pt x="2604" y="12508"/>
                </a:lnTo>
                <a:lnTo>
                  <a:pt x="2823" y="12240"/>
                </a:lnTo>
                <a:lnTo>
                  <a:pt x="3017" y="11972"/>
                </a:lnTo>
                <a:lnTo>
                  <a:pt x="3382" y="11388"/>
                </a:lnTo>
                <a:lnTo>
                  <a:pt x="3723" y="10902"/>
                </a:lnTo>
                <a:lnTo>
                  <a:pt x="3869" y="10634"/>
                </a:lnTo>
                <a:lnTo>
                  <a:pt x="4015" y="10391"/>
                </a:lnTo>
                <a:close/>
                <a:moveTo>
                  <a:pt x="4015" y="9271"/>
                </a:moveTo>
                <a:lnTo>
                  <a:pt x="4015" y="10147"/>
                </a:lnTo>
                <a:lnTo>
                  <a:pt x="3893" y="10220"/>
                </a:lnTo>
                <a:lnTo>
                  <a:pt x="3796" y="10318"/>
                </a:lnTo>
                <a:lnTo>
                  <a:pt x="3626" y="10512"/>
                </a:lnTo>
                <a:lnTo>
                  <a:pt x="3455" y="10731"/>
                </a:lnTo>
                <a:lnTo>
                  <a:pt x="3285" y="10975"/>
                </a:lnTo>
                <a:lnTo>
                  <a:pt x="2847" y="11632"/>
                </a:lnTo>
                <a:lnTo>
                  <a:pt x="2628" y="11972"/>
                </a:lnTo>
                <a:lnTo>
                  <a:pt x="2385" y="12289"/>
                </a:lnTo>
                <a:lnTo>
                  <a:pt x="1947" y="12873"/>
                </a:lnTo>
                <a:lnTo>
                  <a:pt x="1509" y="13481"/>
                </a:lnTo>
                <a:lnTo>
                  <a:pt x="1071" y="14065"/>
                </a:lnTo>
                <a:lnTo>
                  <a:pt x="828" y="14333"/>
                </a:lnTo>
                <a:lnTo>
                  <a:pt x="584" y="14625"/>
                </a:lnTo>
                <a:lnTo>
                  <a:pt x="609" y="14430"/>
                </a:lnTo>
                <a:lnTo>
                  <a:pt x="609" y="14235"/>
                </a:lnTo>
                <a:lnTo>
                  <a:pt x="609" y="13895"/>
                </a:lnTo>
                <a:lnTo>
                  <a:pt x="1120" y="13213"/>
                </a:lnTo>
                <a:lnTo>
                  <a:pt x="1631" y="12556"/>
                </a:lnTo>
                <a:lnTo>
                  <a:pt x="2677" y="11242"/>
                </a:lnTo>
                <a:lnTo>
                  <a:pt x="3090" y="10658"/>
                </a:lnTo>
                <a:lnTo>
                  <a:pt x="3480" y="10050"/>
                </a:lnTo>
                <a:lnTo>
                  <a:pt x="3747" y="9661"/>
                </a:lnTo>
                <a:lnTo>
                  <a:pt x="4015" y="9271"/>
                </a:lnTo>
                <a:close/>
                <a:moveTo>
                  <a:pt x="10341" y="488"/>
                </a:moveTo>
                <a:lnTo>
                  <a:pt x="10536" y="512"/>
                </a:lnTo>
                <a:lnTo>
                  <a:pt x="10755" y="536"/>
                </a:lnTo>
                <a:lnTo>
                  <a:pt x="10950" y="585"/>
                </a:lnTo>
                <a:lnTo>
                  <a:pt x="11071" y="609"/>
                </a:lnTo>
                <a:lnTo>
                  <a:pt x="11169" y="658"/>
                </a:lnTo>
                <a:lnTo>
                  <a:pt x="11266" y="731"/>
                </a:lnTo>
                <a:lnTo>
                  <a:pt x="11339" y="828"/>
                </a:lnTo>
                <a:lnTo>
                  <a:pt x="11485" y="999"/>
                </a:lnTo>
                <a:lnTo>
                  <a:pt x="11582" y="1217"/>
                </a:lnTo>
                <a:lnTo>
                  <a:pt x="11655" y="1436"/>
                </a:lnTo>
                <a:lnTo>
                  <a:pt x="11704" y="1680"/>
                </a:lnTo>
                <a:lnTo>
                  <a:pt x="11728" y="1923"/>
                </a:lnTo>
                <a:lnTo>
                  <a:pt x="11728" y="2385"/>
                </a:lnTo>
                <a:lnTo>
                  <a:pt x="11680" y="2848"/>
                </a:lnTo>
                <a:lnTo>
                  <a:pt x="11582" y="3310"/>
                </a:lnTo>
                <a:lnTo>
                  <a:pt x="11461" y="3772"/>
                </a:lnTo>
                <a:lnTo>
                  <a:pt x="11315" y="4210"/>
                </a:lnTo>
                <a:lnTo>
                  <a:pt x="10974" y="5111"/>
                </a:lnTo>
                <a:lnTo>
                  <a:pt x="10804" y="5549"/>
                </a:lnTo>
                <a:lnTo>
                  <a:pt x="10658" y="5987"/>
                </a:lnTo>
                <a:lnTo>
                  <a:pt x="10658" y="6084"/>
                </a:lnTo>
                <a:lnTo>
                  <a:pt x="10658" y="6181"/>
                </a:lnTo>
                <a:lnTo>
                  <a:pt x="10731" y="6254"/>
                </a:lnTo>
                <a:lnTo>
                  <a:pt x="10779" y="6303"/>
                </a:lnTo>
                <a:lnTo>
                  <a:pt x="10877" y="6327"/>
                </a:lnTo>
                <a:lnTo>
                  <a:pt x="10950" y="6327"/>
                </a:lnTo>
                <a:lnTo>
                  <a:pt x="11047" y="6303"/>
                </a:lnTo>
                <a:lnTo>
                  <a:pt x="11120" y="6279"/>
                </a:lnTo>
                <a:lnTo>
                  <a:pt x="11388" y="6303"/>
                </a:lnTo>
                <a:lnTo>
                  <a:pt x="11655" y="6327"/>
                </a:lnTo>
                <a:lnTo>
                  <a:pt x="12215" y="6352"/>
                </a:lnTo>
                <a:lnTo>
                  <a:pt x="12775" y="6327"/>
                </a:lnTo>
                <a:lnTo>
                  <a:pt x="13310" y="6327"/>
                </a:lnTo>
                <a:lnTo>
                  <a:pt x="13748" y="6352"/>
                </a:lnTo>
                <a:lnTo>
                  <a:pt x="14210" y="6425"/>
                </a:lnTo>
                <a:lnTo>
                  <a:pt x="14673" y="6498"/>
                </a:lnTo>
                <a:lnTo>
                  <a:pt x="15111" y="6595"/>
                </a:lnTo>
                <a:lnTo>
                  <a:pt x="15476" y="6668"/>
                </a:lnTo>
                <a:lnTo>
                  <a:pt x="15841" y="6790"/>
                </a:lnTo>
                <a:lnTo>
                  <a:pt x="16011" y="6887"/>
                </a:lnTo>
                <a:lnTo>
                  <a:pt x="16157" y="6960"/>
                </a:lnTo>
                <a:lnTo>
                  <a:pt x="16327" y="7082"/>
                </a:lnTo>
                <a:lnTo>
                  <a:pt x="16449" y="7203"/>
                </a:lnTo>
                <a:lnTo>
                  <a:pt x="16546" y="7301"/>
                </a:lnTo>
                <a:lnTo>
                  <a:pt x="16619" y="7398"/>
                </a:lnTo>
                <a:lnTo>
                  <a:pt x="16644" y="7520"/>
                </a:lnTo>
                <a:lnTo>
                  <a:pt x="16668" y="7641"/>
                </a:lnTo>
                <a:lnTo>
                  <a:pt x="16692" y="7763"/>
                </a:lnTo>
                <a:lnTo>
                  <a:pt x="16668" y="7885"/>
                </a:lnTo>
                <a:lnTo>
                  <a:pt x="16644" y="8031"/>
                </a:lnTo>
                <a:lnTo>
                  <a:pt x="16595" y="8152"/>
                </a:lnTo>
                <a:lnTo>
                  <a:pt x="16473" y="8371"/>
                </a:lnTo>
                <a:lnTo>
                  <a:pt x="16303" y="8566"/>
                </a:lnTo>
                <a:lnTo>
                  <a:pt x="16206" y="8663"/>
                </a:lnTo>
                <a:lnTo>
                  <a:pt x="16108" y="8736"/>
                </a:lnTo>
                <a:lnTo>
                  <a:pt x="15987" y="8785"/>
                </a:lnTo>
                <a:lnTo>
                  <a:pt x="15889" y="8834"/>
                </a:lnTo>
                <a:lnTo>
                  <a:pt x="15792" y="8882"/>
                </a:lnTo>
                <a:lnTo>
                  <a:pt x="15719" y="8955"/>
                </a:lnTo>
                <a:lnTo>
                  <a:pt x="15695" y="9053"/>
                </a:lnTo>
                <a:lnTo>
                  <a:pt x="15719" y="9150"/>
                </a:lnTo>
                <a:lnTo>
                  <a:pt x="15743" y="9247"/>
                </a:lnTo>
                <a:lnTo>
                  <a:pt x="15816" y="9296"/>
                </a:lnTo>
                <a:lnTo>
                  <a:pt x="15914" y="9344"/>
                </a:lnTo>
                <a:lnTo>
                  <a:pt x="16035" y="9344"/>
                </a:lnTo>
                <a:lnTo>
                  <a:pt x="16157" y="9296"/>
                </a:lnTo>
                <a:lnTo>
                  <a:pt x="16279" y="9393"/>
                </a:lnTo>
                <a:lnTo>
                  <a:pt x="16376" y="9490"/>
                </a:lnTo>
                <a:lnTo>
                  <a:pt x="16425" y="9636"/>
                </a:lnTo>
                <a:lnTo>
                  <a:pt x="16473" y="9782"/>
                </a:lnTo>
                <a:lnTo>
                  <a:pt x="16473" y="9953"/>
                </a:lnTo>
                <a:lnTo>
                  <a:pt x="16449" y="10123"/>
                </a:lnTo>
                <a:lnTo>
                  <a:pt x="16376" y="10415"/>
                </a:lnTo>
                <a:lnTo>
                  <a:pt x="16303" y="10610"/>
                </a:lnTo>
                <a:lnTo>
                  <a:pt x="16206" y="10756"/>
                </a:lnTo>
                <a:lnTo>
                  <a:pt x="16084" y="10902"/>
                </a:lnTo>
                <a:lnTo>
                  <a:pt x="15938" y="11023"/>
                </a:lnTo>
                <a:lnTo>
                  <a:pt x="15743" y="11145"/>
                </a:lnTo>
                <a:lnTo>
                  <a:pt x="15670" y="11194"/>
                </a:lnTo>
                <a:lnTo>
                  <a:pt x="15622" y="11315"/>
                </a:lnTo>
                <a:lnTo>
                  <a:pt x="15622" y="11388"/>
                </a:lnTo>
                <a:lnTo>
                  <a:pt x="15646" y="11437"/>
                </a:lnTo>
                <a:lnTo>
                  <a:pt x="15670" y="11486"/>
                </a:lnTo>
                <a:lnTo>
                  <a:pt x="15719" y="11510"/>
                </a:lnTo>
                <a:lnTo>
                  <a:pt x="15792" y="11559"/>
                </a:lnTo>
                <a:lnTo>
                  <a:pt x="15889" y="11583"/>
                </a:lnTo>
                <a:lnTo>
                  <a:pt x="15962" y="11753"/>
                </a:lnTo>
                <a:lnTo>
                  <a:pt x="15987" y="11924"/>
                </a:lnTo>
                <a:lnTo>
                  <a:pt x="16011" y="12070"/>
                </a:lnTo>
                <a:lnTo>
                  <a:pt x="15987" y="12410"/>
                </a:lnTo>
                <a:lnTo>
                  <a:pt x="15962" y="12678"/>
                </a:lnTo>
                <a:lnTo>
                  <a:pt x="15914" y="12824"/>
                </a:lnTo>
                <a:lnTo>
                  <a:pt x="15865" y="12994"/>
                </a:lnTo>
                <a:lnTo>
                  <a:pt x="15792" y="13140"/>
                </a:lnTo>
                <a:lnTo>
                  <a:pt x="15719" y="13262"/>
                </a:lnTo>
                <a:lnTo>
                  <a:pt x="15622" y="13335"/>
                </a:lnTo>
                <a:lnTo>
                  <a:pt x="15549" y="13359"/>
                </a:lnTo>
                <a:lnTo>
                  <a:pt x="15500" y="13359"/>
                </a:lnTo>
                <a:lnTo>
                  <a:pt x="15403" y="13384"/>
                </a:lnTo>
                <a:lnTo>
                  <a:pt x="15330" y="13432"/>
                </a:lnTo>
                <a:lnTo>
                  <a:pt x="15281" y="13505"/>
                </a:lnTo>
                <a:lnTo>
                  <a:pt x="15257" y="13578"/>
                </a:lnTo>
                <a:lnTo>
                  <a:pt x="15257" y="13676"/>
                </a:lnTo>
                <a:lnTo>
                  <a:pt x="15281" y="13749"/>
                </a:lnTo>
                <a:lnTo>
                  <a:pt x="15354" y="13797"/>
                </a:lnTo>
                <a:lnTo>
                  <a:pt x="15427" y="13846"/>
                </a:lnTo>
                <a:lnTo>
                  <a:pt x="15524" y="13846"/>
                </a:lnTo>
                <a:lnTo>
                  <a:pt x="15573" y="14089"/>
                </a:lnTo>
                <a:lnTo>
                  <a:pt x="15622" y="14357"/>
                </a:lnTo>
                <a:lnTo>
                  <a:pt x="15622" y="14479"/>
                </a:lnTo>
                <a:lnTo>
                  <a:pt x="15622" y="14600"/>
                </a:lnTo>
                <a:lnTo>
                  <a:pt x="15597" y="14722"/>
                </a:lnTo>
                <a:lnTo>
                  <a:pt x="15549" y="14868"/>
                </a:lnTo>
                <a:lnTo>
                  <a:pt x="15476" y="14965"/>
                </a:lnTo>
                <a:lnTo>
                  <a:pt x="15403" y="15063"/>
                </a:lnTo>
                <a:lnTo>
                  <a:pt x="15305" y="15136"/>
                </a:lnTo>
                <a:lnTo>
                  <a:pt x="15208" y="15184"/>
                </a:lnTo>
                <a:lnTo>
                  <a:pt x="15208" y="15184"/>
                </a:lnTo>
                <a:lnTo>
                  <a:pt x="15257" y="14917"/>
                </a:lnTo>
                <a:lnTo>
                  <a:pt x="15330" y="14625"/>
                </a:lnTo>
                <a:lnTo>
                  <a:pt x="15330" y="14600"/>
                </a:lnTo>
                <a:lnTo>
                  <a:pt x="15330" y="14552"/>
                </a:lnTo>
                <a:lnTo>
                  <a:pt x="15281" y="14527"/>
                </a:lnTo>
                <a:lnTo>
                  <a:pt x="15208" y="14503"/>
                </a:lnTo>
                <a:lnTo>
                  <a:pt x="15184" y="14527"/>
                </a:lnTo>
                <a:lnTo>
                  <a:pt x="15159" y="14552"/>
                </a:lnTo>
                <a:lnTo>
                  <a:pt x="15013" y="14917"/>
                </a:lnTo>
                <a:lnTo>
                  <a:pt x="14965" y="15087"/>
                </a:lnTo>
                <a:lnTo>
                  <a:pt x="14965" y="15282"/>
                </a:lnTo>
                <a:lnTo>
                  <a:pt x="14648" y="15355"/>
                </a:lnTo>
                <a:lnTo>
                  <a:pt x="14721" y="15038"/>
                </a:lnTo>
                <a:lnTo>
                  <a:pt x="14819" y="14673"/>
                </a:lnTo>
                <a:lnTo>
                  <a:pt x="14867" y="14308"/>
                </a:lnTo>
                <a:lnTo>
                  <a:pt x="14867" y="14284"/>
                </a:lnTo>
                <a:lnTo>
                  <a:pt x="14843" y="14235"/>
                </a:lnTo>
                <a:lnTo>
                  <a:pt x="14794" y="14211"/>
                </a:lnTo>
                <a:lnTo>
                  <a:pt x="14721" y="14235"/>
                </a:lnTo>
                <a:lnTo>
                  <a:pt x="14673" y="14260"/>
                </a:lnTo>
                <a:lnTo>
                  <a:pt x="14673" y="14284"/>
                </a:lnTo>
                <a:lnTo>
                  <a:pt x="14551" y="14625"/>
                </a:lnTo>
                <a:lnTo>
                  <a:pt x="14454" y="14965"/>
                </a:lnTo>
                <a:lnTo>
                  <a:pt x="14356" y="15184"/>
                </a:lnTo>
                <a:lnTo>
                  <a:pt x="14332" y="15306"/>
                </a:lnTo>
                <a:lnTo>
                  <a:pt x="14332" y="15403"/>
                </a:lnTo>
                <a:lnTo>
                  <a:pt x="14064" y="15428"/>
                </a:lnTo>
                <a:lnTo>
                  <a:pt x="14064" y="15428"/>
                </a:lnTo>
                <a:lnTo>
                  <a:pt x="14089" y="15379"/>
                </a:lnTo>
                <a:lnTo>
                  <a:pt x="14089" y="15330"/>
                </a:lnTo>
                <a:lnTo>
                  <a:pt x="14113" y="15063"/>
                </a:lnTo>
                <a:lnTo>
                  <a:pt x="14162" y="14771"/>
                </a:lnTo>
                <a:lnTo>
                  <a:pt x="14235" y="14503"/>
                </a:lnTo>
                <a:lnTo>
                  <a:pt x="14356" y="14260"/>
                </a:lnTo>
                <a:lnTo>
                  <a:pt x="14356" y="14211"/>
                </a:lnTo>
                <a:lnTo>
                  <a:pt x="14332" y="14162"/>
                </a:lnTo>
                <a:lnTo>
                  <a:pt x="14283" y="14138"/>
                </a:lnTo>
                <a:lnTo>
                  <a:pt x="14235" y="14162"/>
                </a:lnTo>
                <a:lnTo>
                  <a:pt x="14064" y="14430"/>
                </a:lnTo>
                <a:lnTo>
                  <a:pt x="13918" y="14722"/>
                </a:lnTo>
                <a:lnTo>
                  <a:pt x="13845" y="14868"/>
                </a:lnTo>
                <a:lnTo>
                  <a:pt x="13821" y="15014"/>
                </a:lnTo>
                <a:lnTo>
                  <a:pt x="13797" y="15160"/>
                </a:lnTo>
                <a:lnTo>
                  <a:pt x="13797" y="15330"/>
                </a:lnTo>
                <a:lnTo>
                  <a:pt x="13821" y="15379"/>
                </a:lnTo>
                <a:lnTo>
                  <a:pt x="13845" y="15428"/>
                </a:lnTo>
                <a:lnTo>
                  <a:pt x="13383" y="15428"/>
                </a:lnTo>
                <a:lnTo>
                  <a:pt x="13432" y="15209"/>
                </a:lnTo>
                <a:lnTo>
                  <a:pt x="13456" y="14990"/>
                </a:lnTo>
                <a:lnTo>
                  <a:pt x="13505" y="14771"/>
                </a:lnTo>
                <a:lnTo>
                  <a:pt x="13578" y="14552"/>
                </a:lnTo>
                <a:lnTo>
                  <a:pt x="13748" y="14114"/>
                </a:lnTo>
                <a:lnTo>
                  <a:pt x="13748" y="14089"/>
                </a:lnTo>
                <a:lnTo>
                  <a:pt x="13748" y="14065"/>
                </a:lnTo>
                <a:lnTo>
                  <a:pt x="13699" y="14016"/>
                </a:lnTo>
                <a:lnTo>
                  <a:pt x="13651" y="14016"/>
                </a:lnTo>
                <a:lnTo>
                  <a:pt x="13602" y="14065"/>
                </a:lnTo>
                <a:lnTo>
                  <a:pt x="13456" y="14260"/>
                </a:lnTo>
                <a:lnTo>
                  <a:pt x="13334" y="14454"/>
                </a:lnTo>
                <a:lnTo>
                  <a:pt x="13237" y="14673"/>
                </a:lnTo>
                <a:lnTo>
                  <a:pt x="13140" y="14917"/>
                </a:lnTo>
                <a:lnTo>
                  <a:pt x="13067" y="15136"/>
                </a:lnTo>
                <a:lnTo>
                  <a:pt x="13042" y="15282"/>
                </a:lnTo>
                <a:lnTo>
                  <a:pt x="13042" y="15403"/>
                </a:lnTo>
                <a:lnTo>
                  <a:pt x="12556" y="15330"/>
                </a:lnTo>
                <a:lnTo>
                  <a:pt x="12604" y="15038"/>
                </a:lnTo>
                <a:lnTo>
                  <a:pt x="12677" y="14746"/>
                </a:lnTo>
                <a:lnTo>
                  <a:pt x="12775" y="14479"/>
                </a:lnTo>
                <a:lnTo>
                  <a:pt x="12921" y="14211"/>
                </a:lnTo>
                <a:lnTo>
                  <a:pt x="12921" y="14162"/>
                </a:lnTo>
                <a:lnTo>
                  <a:pt x="12896" y="14114"/>
                </a:lnTo>
                <a:lnTo>
                  <a:pt x="12799" y="14114"/>
                </a:lnTo>
                <a:lnTo>
                  <a:pt x="12702" y="14235"/>
                </a:lnTo>
                <a:lnTo>
                  <a:pt x="12604" y="14357"/>
                </a:lnTo>
                <a:lnTo>
                  <a:pt x="12507" y="14479"/>
                </a:lnTo>
                <a:lnTo>
                  <a:pt x="12410" y="14649"/>
                </a:lnTo>
                <a:lnTo>
                  <a:pt x="12337" y="14795"/>
                </a:lnTo>
                <a:lnTo>
                  <a:pt x="12288" y="14965"/>
                </a:lnTo>
                <a:lnTo>
                  <a:pt x="12239" y="15136"/>
                </a:lnTo>
                <a:lnTo>
                  <a:pt x="12239" y="15282"/>
                </a:lnTo>
                <a:lnTo>
                  <a:pt x="11801" y="15233"/>
                </a:lnTo>
                <a:lnTo>
                  <a:pt x="11753" y="15209"/>
                </a:lnTo>
                <a:lnTo>
                  <a:pt x="11874" y="14941"/>
                </a:lnTo>
                <a:lnTo>
                  <a:pt x="11947" y="14673"/>
                </a:lnTo>
                <a:lnTo>
                  <a:pt x="12118" y="14114"/>
                </a:lnTo>
                <a:lnTo>
                  <a:pt x="12118" y="14089"/>
                </a:lnTo>
                <a:lnTo>
                  <a:pt x="12118" y="14065"/>
                </a:lnTo>
                <a:lnTo>
                  <a:pt x="12093" y="14065"/>
                </a:lnTo>
                <a:lnTo>
                  <a:pt x="12069" y="14089"/>
                </a:lnTo>
                <a:lnTo>
                  <a:pt x="11874" y="14357"/>
                </a:lnTo>
                <a:lnTo>
                  <a:pt x="11680" y="14600"/>
                </a:lnTo>
                <a:lnTo>
                  <a:pt x="11509" y="14868"/>
                </a:lnTo>
                <a:lnTo>
                  <a:pt x="11363" y="15136"/>
                </a:lnTo>
                <a:lnTo>
                  <a:pt x="11363" y="15160"/>
                </a:lnTo>
                <a:lnTo>
                  <a:pt x="10974" y="15087"/>
                </a:lnTo>
                <a:lnTo>
                  <a:pt x="11096" y="14990"/>
                </a:lnTo>
                <a:lnTo>
                  <a:pt x="11169" y="14868"/>
                </a:lnTo>
                <a:lnTo>
                  <a:pt x="11290" y="14600"/>
                </a:lnTo>
                <a:lnTo>
                  <a:pt x="11655" y="13870"/>
                </a:lnTo>
                <a:lnTo>
                  <a:pt x="11680" y="13846"/>
                </a:lnTo>
                <a:lnTo>
                  <a:pt x="11680" y="13822"/>
                </a:lnTo>
                <a:lnTo>
                  <a:pt x="11631" y="13773"/>
                </a:lnTo>
                <a:lnTo>
                  <a:pt x="11558" y="13773"/>
                </a:lnTo>
                <a:lnTo>
                  <a:pt x="11534" y="13797"/>
                </a:lnTo>
                <a:lnTo>
                  <a:pt x="11144" y="14406"/>
                </a:lnTo>
                <a:lnTo>
                  <a:pt x="10974" y="14722"/>
                </a:lnTo>
                <a:lnTo>
                  <a:pt x="10901" y="14868"/>
                </a:lnTo>
                <a:lnTo>
                  <a:pt x="10877" y="14941"/>
                </a:lnTo>
                <a:lnTo>
                  <a:pt x="10877" y="15038"/>
                </a:lnTo>
                <a:lnTo>
                  <a:pt x="10901" y="15063"/>
                </a:lnTo>
                <a:lnTo>
                  <a:pt x="10341" y="14941"/>
                </a:lnTo>
                <a:lnTo>
                  <a:pt x="10487" y="14625"/>
                </a:lnTo>
                <a:lnTo>
                  <a:pt x="10633" y="14333"/>
                </a:lnTo>
                <a:lnTo>
                  <a:pt x="10804" y="14041"/>
                </a:lnTo>
                <a:lnTo>
                  <a:pt x="10998" y="13773"/>
                </a:lnTo>
                <a:lnTo>
                  <a:pt x="11023" y="13724"/>
                </a:lnTo>
                <a:lnTo>
                  <a:pt x="10998" y="13700"/>
                </a:lnTo>
                <a:lnTo>
                  <a:pt x="10950" y="13676"/>
                </a:lnTo>
                <a:lnTo>
                  <a:pt x="10901" y="13700"/>
                </a:lnTo>
                <a:lnTo>
                  <a:pt x="10658" y="13943"/>
                </a:lnTo>
                <a:lnTo>
                  <a:pt x="10414" y="14211"/>
                </a:lnTo>
                <a:lnTo>
                  <a:pt x="10317" y="14357"/>
                </a:lnTo>
                <a:lnTo>
                  <a:pt x="10220" y="14503"/>
                </a:lnTo>
                <a:lnTo>
                  <a:pt x="10147" y="14673"/>
                </a:lnTo>
                <a:lnTo>
                  <a:pt x="10098" y="14844"/>
                </a:lnTo>
                <a:lnTo>
                  <a:pt x="10098" y="14892"/>
                </a:lnTo>
                <a:lnTo>
                  <a:pt x="9709" y="14771"/>
                </a:lnTo>
                <a:lnTo>
                  <a:pt x="9757" y="14576"/>
                </a:lnTo>
                <a:lnTo>
                  <a:pt x="9830" y="14381"/>
                </a:lnTo>
                <a:lnTo>
                  <a:pt x="10001" y="13968"/>
                </a:lnTo>
                <a:lnTo>
                  <a:pt x="10147" y="13530"/>
                </a:lnTo>
                <a:lnTo>
                  <a:pt x="10147" y="13505"/>
                </a:lnTo>
                <a:lnTo>
                  <a:pt x="10122" y="13530"/>
                </a:lnTo>
                <a:lnTo>
                  <a:pt x="9879" y="13919"/>
                </a:lnTo>
                <a:lnTo>
                  <a:pt x="9636" y="14308"/>
                </a:lnTo>
                <a:lnTo>
                  <a:pt x="9539" y="14503"/>
                </a:lnTo>
                <a:lnTo>
                  <a:pt x="9466" y="14698"/>
                </a:lnTo>
                <a:lnTo>
                  <a:pt x="8906" y="14527"/>
                </a:lnTo>
                <a:lnTo>
                  <a:pt x="8979" y="14430"/>
                </a:lnTo>
                <a:lnTo>
                  <a:pt x="9028" y="14308"/>
                </a:lnTo>
                <a:lnTo>
                  <a:pt x="9149" y="14089"/>
                </a:lnTo>
                <a:lnTo>
                  <a:pt x="9344" y="13724"/>
                </a:lnTo>
                <a:lnTo>
                  <a:pt x="9417" y="13554"/>
                </a:lnTo>
                <a:lnTo>
                  <a:pt x="9490" y="13359"/>
                </a:lnTo>
                <a:lnTo>
                  <a:pt x="9490" y="13311"/>
                </a:lnTo>
                <a:lnTo>
                  <a:pt x="9441" y="13286"/>
                </a:lnTo>
                <a:lnTo>
                  <a:pt x="9393" y="13262"/>
                </a:lnTo>
                <a:lnTo>
                  <a:pt x="9368" y="13311"/>
                </a:lnTo>
                <a:lnTo>
                  <a:pt x="9247" y="13481"/>
                </a:lnTo>
                <a:lnTo>
                  <a:pt x="9149" y="13627"/>
                </a:lnTo>
                <a:lnTo>
                  <a:pt x="8906" y="13943"/>
                </a:lnTo>
                <a:lnTo>
                  <a:pt x="8736" y="14162"/>
                </a:lnTo>
                <a:lnTo>
                  <a:pt x="8663" y="14284"/>
                </a:lnTo>
                <a:lnTo>
                  <a:pt x="8638" y="14430"/>
                </a:lnTo>
                <a:lnTo>
                  <a:pt x="8419" y="14333"/>
                </a:lnTo>
                <a:lnTo>
                  <a:pt x="8492" y="14065"/>
                </a:lnTo>
                <a:lnTo>
                  <a:pt x="8541" y="13846"/>
                </a:lnTo>
                <a:lnTo>
                  <a:pt x="8711" y="13384"/>
                </a:lnTo>
                <a:lnTo>
                  <a:pt x="8833" y="13165"/>
                </a:lnTo>
                <a:lnTo>
                  <a:pt x="8955" y="12946"/>
                </a:lnTo>
                <a:lnTo>
                  <a:pt x="8955" y="12897"/>
                </a:lnTo>
                <a:lnTo>
                  <a:pt x="8930" y="12848"/>
                </a:lnTo>
                <a:lnTo>
                  <a:pt x="8882" y="12848"/>
                </a:lnTo>
                <a:lnTo>
                  <a:pt x="8833" y="12873"/>
                </a:lnTo>
                <a:lnTo>
                  <a:pt x="8687" y="13092"/>
                </a:lnTo>
                <a:lnTo>
                  <a:pt x="8565" y="13286"/>
                </a:lnTo>
                <a:lnTo>
                  <a:pt x="8444" y="13505"/>
                </a:lnTo>
                <a:lnTo>
                  <a:pt x="8322" y="13749"/>
                </a:lnTo>
                <a:lnTo>
                  <a:pt x="8225" y="13968"/>
                </a:lnTo>
                <a:lnTo>
                  <a:pt x="8176" y="14089"/>
                </a:lnTo>
                <a:lnTo>
                  <a:pt x="8152" y="14211"/>
                </a:lnTo>
                <a:lnTo>
                  <a:pt x="7762" y="14041"/>
                </a:lnTo>
                <a:lnTo>
                  <a:pt x="7908" y="13627"/>
                </a:lnTo>
                <a:lnTo>
                  <a:pt x="8103" y="13213"/>
                </a:lnTo>
                <a:lnTo>
                  <a:pt x="8322" y="12800"/>
                </a:lnTo>
                <a:lnTo>
                  <a:pt x="8322" y="12751"/>
                </a:lnTo>
                <a:lnTo>
                  <a:pt x="8298" y="12727"/>
                </a:lnTo>
                <a:lnTo>
                  <a:pt x="8249" y="12727"/>
                </a:lnTo>
                <a:lnTo>
                  <a:pt x="7908" y="13140"/>
                </a:lnTo>
                <a:lnTo>
                  <a:pt x="7762" y="13335"/>
                </a:lnTo>
                <a:lnTo>
                  <a:pt x="7616" y="13578"/>
                </a:lnTo>
                <a:lnTo>
                  <a:pt x="7543" y="13700"/>
                </a:lnTo>
                <a:lnTo>
                  <a:pt x="7470" y="13870"/>
                </a:lnTo>
                <a:lnTo>
                  <a:pt x="7130" y="13700"/>
                </a:lnTo>
                <a:lnTo>
                  <a:pt x="7154" y="13554"/>
                </a:lnTo>
                <a:lnTo>
                  <a:pt x="7178" y="13408"/>
                </a:lnTo>
                <a:lnTo>
                  <a:pt x="7300" y="13165"/>
                </a:lnTo>
                <a:lnTo>
                  <a:pt x="7495" y="12751"/>
                </a:lnTo>
                <a:lnTo>
                  <a:pt x="7689" y="12313"/>
                </a:lnTo>
                <a:lnTo>
                  <a:pt x="7689" y="12289"/>
                </a:lnTo>
                <a:lnTo>
                  <a:pt x="7665" y="12264"/>
                </a:lnTo>
                <a:lnTo>
                  <a:pt x="7641" y="12264"/>
                </a:lnTo>
                <a:lnTo>
                  <a:pt x="7616" y="12289"/>
                </a:lnTo>
                <a:lnTo>
                  <a:pt x="7397" y="12581"/>
                </a:lnTo>
                <a:lnTo>
                  <a:pt x="7178" y="12873"/>
                </a:lnTo>
                <a:lnTo>
                  <a:pt x="7081" y="13043"/>
                </a:lnTo>
                <a:lnTo>
                  <a:pt x="7008" y="13189"/>
                </a:lnTo>
                <a:lnTo>
                  <a:pt x="6935" y="13359"/>
                </a:lnTo>
                <a:lnTo>
                  <a:pt x="6886" y="13530"/>
                </a:lnTo>
                <a:lnTo>
                  <a:pt x="6570" y="13335"/>
                </a:lnTo>
                <a:lnTo>
                  <a:pt x="6692" y="13043"/>
                </a:lnTo>
                <a:lnTo>
                  <a:pt x="6813" y="12751"/>
                </a:lnTo>
                <a:lnTo>
                  <a:pt x="7105" y="12216"/>
                </a:lnTo>
                <a:lnTo>
                  <a:pt x="7130" y="12191"/>
                </a:lnTo>
                <a:lnTo>
                  <a:pt x="7105" y="12167"/>
                </a:lnTo>
                <a:lnTo>
                  <a:pt x="7057" y="12167"/>
                </a:lnTo>
                <a:lnTo>
                  <a:pt x="6838" y="12386"/>
                </a:lnTo>
                <a:lnTo>
                  <a:pt x="6619" y="12629"/>
                </a:lnTo>
                <a:lnTo>
                  <a:pt x="6448" y="12897"/>
                </a:lnTo>
                <a:lnTo>
                  <a:pt x="6327" y="13165"/>
                </a:lnTo>
                <a:lnTo>
                  <a:pt x="6254" y="13165"/>
                </a:lnTo>
                <a:lnTo>
                  <a:pt x="6181" y="13189"/>
                </a:lnTo>
                <a:lnTo>
                  <a:pt x="6132" y="13238"/>
                </a:lnTo>
                <a:lnTo>
                  <a:pt x="6083" y="13286"/>
                </a:lnTo>
                <a:lnTo>
                  <a:pt x="5937" y="13238"/>
                </a:lnTo>
                <a:lnTo>
                  <a:pt x="5791" y="13213"/>
                </a:lnTo>
                <a:lnTo>
                  <a:pt x="5816" y="13140"/>
                </a:lnTo>
                <a:lnTo>
                  <a:pt x="6059" y="12654"/>
                </a:lnTo>
                <a:lnTo>
                  <a:pt x="6254" y="12264"/>
                </a:lnTo>
                <a:lnTo>
                  <a:pt x="6351" y="12045"/>
                </a:lnTo>
                <a:lnTo>
                  <a:pt x="6424" y="11851"/>
                </a:lnTo>
                <a:lnTo>
                  <a:pt x="6424" y="11826"/>
                </a:lnTo>
                <a:lnTo>
                  <a:pt x="6400" y="11802"/>
                </a:lnTo>
                <a:lnTo>
                  <a:pt x="6375" y="11802"/>
                </a:lnTo>
                <a:lnTo>
                  <a:pt x="6351" y="11826"/>
                </a:lnTo>
                <a:lnTo>
                  <a:pt x="6108" y="12143"/>
                </a:lnTo>
                <a:lnTo>
                  <a:pt x="5864" y="12459"/>
                </a:lnTo>
                <a:lnTo>
                  <a:pt x="5743" y="12654"/>
                </a:lnTo>
                <a:lnTo>
                  <a:pt x="5621" y="12824"/>
                </a:lnTo>
                <a:lnTo>
                  <a:pt x="5548" y="13019"/>
                </a:lnTo>
                <a:lnTo>
                  <a:pt x="5475" y="13213"/>
                </a:lnTo>
                <a:lnTo>
                  <a:pt x="5451" y="13213"/>
                </a:lnTo>
                <a:lnTo>
                  <a:pt x="5183" y="13189"/>
                </a:lnTo>
                <a:lnTo>
                  <a:pt x="4891" y="13213"/>
                </a:lnTo>
                <a:lnTo>
                  <a:pt x="5037" y="12921"/>
                </a:lnTo>
                <a:lnTo>
                  <a:pt x="5353" y="12410"/>
                </a:lnTo>
                <a:lnTo>
                  <a:pt x="5451" y="12240"/>
                </a:lnTo>
                <a:lnTo>
                  <a:pt x="5524" y="12070"/>
                </a:lnTo>
                <a:lnTo>
                  <a:pt x="5548" y="11972"/>
                </a:lnTo>
                <a:lnTo>
                  <a:pt x="5548" y="11899"/>
                </a:lnTo>
                <a:lnTo>
                  <a:pt x="5524" y="11802"/>
                </a:lnTo>
                <a:lnTo>
                  <a:pt x="5475" y="11729"/>
                </a:lnTo>
                <a:lnTo>
                  <a:pt x="5451" y="11729"/>
                </a:lnTo>
                <a:lnTo>
                  <a:pt x="5451" y="11753"/>
                </a:lnTo>
                <a:lnTo>
                  <a:pt x="5426" y="11802"/>
                </a:lnTo>
                <a:lnTo>
                  <a:pt x="5378" y="11875"/>
                </a:lnTo>
                <a:lnTo>
                  <a:pt x="5280" y="11997"/>
                </a:lnTo>
                <a:lnTo>
                  <a:pt x="4988" y="12435"/>
                </a:lnTo>
                <a:lnTo>
                  <a:pt x="4745" y="12800"/>
                </a:lnTo>
                <a:lnTo>
                  <a:pt x="4623" y="13019"/>
                </a:lnTo>
                <a:lnTo>
                  <a:pt x="4599" y="13140"/>
                </a:lnTo>
                <a:lnTo>
                  <a:pt x="4599" y="13238"/>
                </a:lnTo>
                <a:lnTo>
                  <a:pt x="4599" y="13262"/>
                </a:lnTo>
                <a:lnTo>
                  <a:pt x="4575" y="13262"/>
                </a:lnTo>
                <a:lnTo>
                  <a:pt x="4550" y="11802"/>
                </a:lnTo>
                <a:lnTo>
                  <a:pt x="4550" y="10537"/>
                </a:lnTo>
                <a:lnTo>
                  <a:pt x="4526" y="9271"/>
                </a:lnTo>
                <a:lnTo>
                  <a:pt x="4477" y="8396"/>
                </a:lnTo>
                <a:lnTo>
                  <a:pt x="4477" y="7520"/>
                </a:lnTo>
                <a:lnTo>
                  <a:pt x="4453" y="7130"/>
                </a:lnTo>
                <a:lnTo>
                  <a:pt x="4453" y="6863"/>
                </a:lnTo>
                <a:lnTo>
                  <a:pt x="4453" y="6595"/>
                </a:lnTo>
                <a:lnTo>
                  <a:pt x="4648" y="6619"/>
                </a:lnTo>
                <a:lnTo>
                  <a:pt x="4818" y="6619"/>
                </a:lnTo>
                <a:lnTo>
                  <a:pt x="5183" y="6595"/>
                </a:lnTo>
                <a:lnTo>
                  <a:pt x="5791" y="6595"/>
                </a:lnTo>
                <a:lnTo>
                  <a:pt x="6010" y="6571"/>
                </a:lnTo>
                <a:lnTo>
                  <a:pt x="6108" y="6522"/>
                </a:lnTo>
                <a:lnTo>
                  <a:pt x="6156" y="6449"/>
                </a:lnTo>
                <a:lnTo>
                  <a:pt x="6546" y="6230"/>
                </a:lnTo>
                <a:lnTo>
                  <a:pt x="6935" y="5962"/>
                </a:lnTo>
                <a:lnTo>
                  <a:pt x="7300" y="5646"/>
                </a:lnTo>
                <a:lnTo>
                  <a:pt x="7665" y="5330"/>
                </a:lnTo>
                <a:lnTo>
                  <a:pt x="8006" y="4989"/>
                </a:lnTo>
                <a:lnTo>
                  <a:pt x="8322" y="4648"/>
                </a:lnTo>
                <a:lnTo>
                  <a:pt x="8930" y="3943"/>
                </a:lnTo>
                <a:lnTo>
                  <a:pt x="9003" y="3870"/>
                </a:lnTo>
                <a:lnTo>
                  <a:pt x="9003" y="3797"/>
                </a:lnTo>
                <a:lnTo>
                  <a:pt x="9003" y="3699"/>
                </a:lnTo>
                <a:lnTo>
                  <a:pt x="8979" y="3626"/>
                </a:lnTo>
                <a:lnTo>
                  <a:pt x="9125" y="3456"/>
                </a:lnTo>
                <a:lnTo>
                  <a:pt x="9247" y="3286"/>
                </a:lnTo>
                <a:lnTo>
                  <a:pt x="9514" y="2872"/>
                </a:lnTo>
                <a:lnTo>
                  <a:pt x="9709" y="2434"/>
                </a:lnTo>
                <a:lnTo>
                  <a:pt x="9855" y="2020"/>
                </a:lnTo>
                <a:lnTo>
                  <a:pt x="10074" y="1266"/>
                </a:lnTo>
                <a:lnTo>
                  <a:pt x="10195" y="877"/>
                </a:lnTo>
                <a:lnTo>
                  <a:pt x="10341" y="512"/>
                </a:lnTo>
                <a:lnTo>
                  <a:pt x="10341" y="488"/>
                </a:lnTo>
                <a:close/>
                <a:moveTo>
                  <a:pt x="10536" y="1"/>
                </a:moveTo>
                <a:lnTo>
                  <a:pt x="10366" y="25"/>
                </a:lnTo>
                <a:lnTo>
                  <a:pt x="10195" y="74"/>
                </a:lnTo>
                <a:lnTo>
                  <a:pt x="10049" y="171"/>
                </a:lnTo>
                <a:lnTo>
                  <a:pt x="10025" y="196"/>
                </a:lnTo>
                <a:lnTo>
                  <a:pt x="9952" y="244"/>
                </a:lnTo>
                <a:lnTo>
                  <a:pt x="9903" y="293"/>
                </a:lnTo>
                <a:lnTo>
                  <a:pt x="9782" y="415"/>
                </a:lnTo>
                <a:lnTo>
                  <a:pt x="9709" y="585"/>
                </a:lnTo>
                <a:lnTo>
                  <a:pt x="9636" y="780"/>
                </a:lnTo>
                <a:lnTo>
                  <a:pt x="9539" y="1169"/>
                </a:lnTo>
                <a:lnTo>
                  <a:pt x="9466" y="1509"/>
                </a:lnTo>
                <a:lnTo>
                  <a:pt x="9320" y="1972"/>
                </a:lnTo>
                <a:lnTo>
                  <a:pt x="9247" y="2215"/>
                </a:lnTo>
                <a:lnTo>
                  <a:pt x="9149" y="2458"/>
                </a:lnTo>
                <a:lnTo>
                  <a:pt x="9003" y="2726"/>
                </a:lnTo>
                <a:lnTo>
                  <a:pt x="8833" y="2994"/>
                </a:lnTo>
                <a:lnTo>
                  <a:pt x="8663" y="3286"/>
                </a:lnTo>
                <a:lnTo>
                  <a:pt x="8614" y="3407"/>
                </a:lnTo>
                <a:lnTo>
                  <a:pt x="8565" y="3578"/>
                </a:lnTo>
                <a:lnTo>
                  <a:pt x="7324" y="4867"/>
                </a:lnTo>
                <a:lnTo>
                  <a:pt x="6692" y="5500"/>
                </a:lnTo>
                <a:lnTo>
                  <a:pt x="6035" y="6108"/>
                </a:lnTo>
                <a:lnTo>
                  <a:pt x="5937" y="6084"/>
                </a:lnTo>
                <a:lnTo>
                  <a:pt x="5524" y="6084"/>
                </a:lnTo>
                <a:lnTo>
                  <a:pt x="5110" y="6133"/>
                </a:lnTo>
                <a:lnTo>
                  <a:pt x="4867" y="6133"/>
                </a:lnTo>
                <a:lnTo>
                  <a:pt x="4599" y="6157"/>
                </a:lnTo>
                <a:lnTo>
                  <a:pt x="4599" y="6157"/>
                </a:lnTo>
                <a:lnTo>
                  <a:pt x="4623" y="6133"/>
                </a:lnTo>
                <a:lnTo>
                  <a:pt x="4623" y="6084"/>
                </a:lnTo>
                <a:lnTo>
                  <a:pt x="4599" y="5987"/>
                </a:lnTo>
                <a:lnTo>
                  <a:pt x="4526" y="5914"/>
                </a:lnTo>
                <a:lnTo>
                  <a:pt x="4453" y="5889"/>
                </a:lnTo>
                <a:lnTo>
                  <a:pt x="4404" y="5816"/>
                </a:lnTo>
                <a:lnTo>
                  <a:pt x="4331" y="5768"/>
                </a:lnTo>
                <a:lnTo>
                  <a:pt x="4112" y="5670"/>
                </a:lnTo>
                <a:lnTo>
                  <a:pt x="3869" y="5622"/>
                </a:lnTo>
                <a:lnTo>
                  <a:pt x="3626" y="5597"/>
                </a:lnTo>
                <a:lnTo>
                  <a:pt x="2871" y="5597"/>
                </a:lnTo>
                <a:lnTo>
                  <a:pt x="2385" y="5646"/>
                </a:lnTo>
                <a:lnTo>
                  <a:pt x="2166" y="5646"/>
                </a:lnTo>
                <a:lnTo>
                  <a:pt x="1922" y="5622"/>
                </a:lnTo>
                <a:lnTo>
                  <a:pt x="1412" y="5597"/>
                </a:lnTo>
                <a:lnTo>
                  <a:pt x="1144" y="5597"/>
                </a:lnTo>
                <a:lnTo>
                  <a:pt x="901" y="5622"/>
                </a:lnTo>
                <a:lnTo>
                  <a:pt x="682" y="5670"/>
                </a:lnTo>
                <a:lnTo>
                  <a:pt x="463" y="5792"/>
                </a:lnTo>
                <a:lnTo>
                  <a:pt x="365" y="5792"/>
                </a:lnTo>
                <a:lnTo>
                  <a:pt x="317" y="5841"/>
                </a:lnTo>
                <a:lnTo>
                  <a:pt x="292" y="5889"/>
                </a:lnTo>
                <a:lnTo>
                  <a:pt x="244" y="6133"/>
                </a:lnTo>
                <a:lnTo>
                  <a:pt x="219" y="6400"/>
                </a:lnTo>
                <a:lnTo>
                  <a:pt x="219" y="6911"/>
                </a:lnTo>
                <a:lnTo>
                  <a:pt x="195" y="7422"/>
                </a:lnTo>
                <a:lnTo>
                  <a:pt x="171" y="7933"/>
                </a:lnTo>
                <a:lnTo>
                  <a:pt x="146" y="8493"/>
                </a:lnTo>
                <a:lnTo>
                  <a:pt x="146" y="9028"/>
                </a:lnTo>
                <a:lnTo>
                  <a:pt x="146" y="10123"/>
                </a:lnTo>
                <a:lnTo>
                  <a:pt x="171" y="10707"/>
                </a:lnTo>
                <a:lnTo>
                  <a:pt x="171" y="11267"/>
                </a:lnTo>
                <a:lnTo>
                  <a:pt x="122" y="12386"/>
                </a:lnTo>
                <a:lnTo>
                  <a:pt x="98" y="13530"/>
                </a:lnTo>
                <a:lnTo>
                  <a:pt x="98" y="14162"/>
                </a:lnTo>
                <a:lnTo>
                  <a:pt x="73" y="14479"/>
                </a:lnTo>
                <a:lnTo>
                  <a:pt x="25" y="14795"/>
                </a:lnTo>
                <a:lnTo>
                  <a:pt x="0" y="14868"/>
                </a:lnTo>
                <a:lnTo>
                  <a:pt x="25" y="14965"/>
                </a:lnTo>
                <a:lnTo>
                  <a:pt x="73" y="15014"/>
                </a:lnTo>
                <a:lnTo>
                  <a:pt x="122" y="15063"/>
                </a:lnTo>
                <a:lnTo>
                  <a:pt x="195" y="15087"/>
                </a:lnTo>
                <a:lnTo>
                  <a:pt x="268" y="15111"/>
                </a:lnTo>
                <a:lnTo>
                  <a:pt x="341" y="15087"/>
                </a:lnTo>
                <a:lnTo>
                  <a:pt x="414" y="15038"/>
                </a:lnTo>
                <a:lnTo>
                  <a:pt x="463" y="15087"/>
                </a:lnTo>
                <a:lnTo>
                  <a:pt x="536" y="15111"/>
                </a:lnTo>
                <a:lnTo>
                  <a:pt x="998" y="15136"/>
                </a:lnTo>
                <a:lnTo>
                  <a:pt x="1460" y="15136"/>
                </a:lnTo>
                <a:lnTo>
                  <a:pt x="1922" y="15111"/>
                </a:lnTo>
                <a:lnTo>
                  <a:pt x="2385" y="15087"/>
                </a:lnTo>
                <a:lnTo>
                  <a:pt x="2482" y="15087"/>
                </a:lnTo>
                <a:lnTo>
                  <a:pt x="3309" y="15014"/>
                </a:lnTo>
                <a:lnTo>
                  <a:pt x="3723" y="14990"/>
                </a:lnTo>
                <a:lnTo>
                  <a:pt x="4112" y="14965"/>
                </a:lnTo>
                <a:lnTo>
                  <a:pt x="4137" y="14965"/>
                </a:lnTo>
                <a:lnTo>
                  <a:pt x="4185" y="14990"/>
                </a:lnTo>
                <a:lnTo>
                  <a:pt x="4234" y="15014"/>
                </a:lnTo>
                <a:lnTo>
                  <a:pt x="4356" y="15014"/>
                </a:lnTo>
                <a:lnTo>
                  <a:pt x="4453" y="14941"/>
                </a:lnTo>
                <a:lnTo>
                  <a:pt x="4502" y="14917"/>
                </a:lnTo>
                <a:lnTo>
                  <a:pt x="4526" y="14868"/>
                </a:lnTo>
                <a:lnTo>
                  <a:pt x="4575" y="14746"/>
                </a:lnTo>
                <a:lnTo>
                  <a:pt x="4599" y="14600"/>
                </a:lnTo>
                <a:lnTo>
                  <a:pt x="4599" y="14333"/>
                </a:lnTo>
                <a:lnTo>
                  <a:pt x="4599" y="14065"/>
                </a:lnTo>
                <a:lnTo>
                  <a:pt x="4575" y="13797"/>
                </a:lnTo>
                <a:lnTo>
                  <a:pt x="4599" y="13773"/>
                </a:lnTo>
                <a:lnTo>
                  <a:pt x="5037" y="13724"/>
                </a:lnTo>
                <a:lnTo>
                  <a:pt x="5451" y="13676"/>
                </a:lnTo>
                <a:lnTo>
                  <a:pt x="5791" y="13700"/>
                </a:lnTo>
                <a:lnTo>
                  <a:pt x="5986" y="13676"/>
                </a:lnTo>
                <a:lnTo>
                  <a:pt x="6132" y="13627"/>
                </a:lnTo>
                <a:lnTo>
                  <a:pt x="6156" y="13651"/>
                </a:lnTo>
                <a:lnTo>
                  <a:pt x="6521" y="13895"/>
                </a:lnTo>
                <a:lnTo>
                  <a:pt x="6886" y="14138"/>
                </a:lnTo>
                <a:lnTo>
                  <a:pt x="7276" y="14357"/>
                </a:lnTo>
                <a:lnTo>
                  <a:pt x="7665" y="14552"/>
                </a:lnTo>
                <a:lnTo>
                  <a:pt x="8054" y="14722"/>
                </a:lnTo>
                <a:lnTo>
                  <a:pt x="8444" y="14892"/>
                </a:lnTo>
                <a:lnTo>
                  <a:pt x="8833" y="15038"/>
                </a:lnTo>
                <a:lnTo>
                  <a:pt x="9247" y="15160"/>
                </a:lnTo>
                <a:lnTo>
                  <a:pt x="10074" y="15403"/>
                </a:lnTo>
                <a:lnTo>
                  <a:pt x="10925" y="15574"/>
                </a:lnTo>
                <a:lnTo>
                  <a:pt x="11777" y="15695"/>
                </a:lnTo>
                <a:lnTo>
                  <a:pt x="12653" y="15817"/>
                </a:lnTo>
                <a:lnTo>
                  <a:pt x="13310" y="15866"/>
                </a:lnTo>
                <a:lnTo>
                  <a:pt x="13651" y="15890"/>
                </a:lnTo>
                <a:lnTo>
                  <a:pt x="14016" y="15866"/>
                </a:lnTo>
                <a:lnTo>
                  <a:pt x="14356" y="15866"/>
                </a:lnTo>
                <a:lnTo>
                  <a:pt x="14697" y="15793"/>
                </a:lnTo>
                <a:lnTo>
                  <a:pt x="15013" y="15720"/>
                </a:lnTo>
                <a:lnTo>
                  <a:pt x="15330" y="15598"/>
                </a:lnTo>
                <a:lnTo>
                  <a:pt x="15476" y="15525"/>
                </a:lnTo>
                <a:lnTo>
                  <a:pt x="15597" y="15452"/>
                </a:lnTo>
                <a:lnTo>
                  <a:pt x="15719" y="15355"/>
                </a:lnTo>
                <a:lnTo>
                  <a:pt x="15792" y="15257"/>
                </a:lnTo>
                <a:lnTo>
                  <a:pt x="15865" y="15160"/>
                </a:lnTo>
                <a:lnTo>
                  <a:pt x="15914" y="15038"/>
                </a:lnTo>
                <a:lnTo>
                  <a:pt x="15962" y="14941"/>
                </a:lnTo>
                <a:lnTo>
                  <a:pt x="15987" y="14819"/>
                </a:lnTo>
                <a:lnTo>
                  <a:pt x="16011" y="14552"/>
                </a:lnTo>
                <a:lnTo>
                  <a:pt x="15987" y="14284"/>
                </a:lnTo>
                <a:lnTo>
                  <a:pt x="15938" y="14016"/>
                </a:lnTo>
                <a:lnTo>
                  <a:pt x="15865" y="13749"/>
                </a:lnTo>
                <a:lnTo>
                  <a:pt x="15987" y="13651"/>
                </a:lnTo>
                <a:lnTo>
                  <a:pt x="16084" y="13530"/>
                </a:lnTo>
                <a:lnTo>
                  <a:pt x="16181" y="13408"/>
                </a:lnTo>
                <a:lnTo>
                  <a:pt x="16254" y="13262"/>
                </a:lnTo>
                <a:lnTo>
                  <a:pt x="16376" y="12946"/>
                </a:lnTo>
                <a:lnTo>
                  <a:pt x="16425" y="12654"/>
                </a:lnTo>
                <a:lnTo>
                  <a:pt x="16449" y="12410"/>
                </a:lnTo>
                <a:lnTo>
                  <a:pt x="16449" y="12070"/>
                </a:lnTo>
                <a:lnTo>
                  <a:pt x="16425" y="11875"/>
                </a:lnTo>
                <a:lnTo>
                  <a:pt x="16400" y="11680"/>
                </a:lnTo>
                <a:lnTo>
                  <a:pt x="16352" y="11534"/>
                </a:lnTo>
                <a:lnTo>
                  <a:pt x="16279" y="11388"/>
                </a:lnTo>
                <a:lnTo>
                  <a:pt x="16425" y="11267"/>
                </a:lnTo>
                <a:lnTo>
                  <a:pt x="16546" y="11096"/>
                </a:lnTo>
                <a:lnTo>
                  <a:pt x="16668" y="10926"/>
                </a:lnTo>
                <a:lnTo>
                  <a:pt x="16765" y="10756"/>
                </a:lnTo>
                <a:lnTo>
                  <a:pt x="16838" y="10561"/>
                </a:lnTo>
                <a:lnTo>
                  <a:pt x="16887" y="10342"/>
                </a:lnTo>
                <a:lnTo>
                  <a:pt x="16911" y="10147"/>
                </a:lnTo>
                <a:lnTo>
                  <a:pt x="16936" y="9953"/>
                </a:lnTo>
                <a:lnTo>
                  <a:pt x="16911" y="9758"/>
                </a:lnTo>
                <a:lnTo>
                  <a:pt x="16838" y="9515"/>
                </a:lnTo>
                <a:lnTo>
                  <a:pt x="16717" y="9271"/>
                </a:lnTo>
                <a:lnTo>
                  <a:pt x="16571" y="9053"/>
                </a:lnTo>
                <a:lnTo>
                  <a:pt x="16717" y="8931"/>
                </a:lnTo>
                <a:lnTo>
                  <a:pt x="16838" y="8785"/>
                </a:lnTo>
                <a:lnTo>
                  <a:pt x="16936" y="8615"/>
                </a:lnTo>
                <a:lnTo>
                  <a:pt x="17033" y="8444"/>
                </a:lnTo>
                <a:lnTo>
                  <a:pt x="17106" y="8274"/>
                </a:lnTo>
                <a:lnTo>
                  <a:pt x="17155" y="8079"/>
                </a:lnTo>
                <a:lnTo>
                  <a:pt x="17179" y="7885"/>
                </a:lnTo>
                <a:lnTo>
                  <a:pt x="17203" y="7690"/>
                </a:lnTo>
                <a:lnTo>
                  <a:pt x="17179" y="7447"/>
                </a:lnTo>
                <a:lnTo>
                  <a:pt x="17106" y="7252"/>
                </a:lnTo>
                <a:lnTo>
                  <a:pt x="17009" y="7057"/>
                </a:lnTo>
                <a:lnTo>
                  <a:pt x="16887" y="6887"/>
                </a:lnTo>
                <a:lnTo>
                  <a:pt x="16717" y="6741"/>
                </a:lnTo>
                <a:lnTo>
                  <a:pt x="16546" y="6619"/>
                </a:lnTo>
                <a:lnTo>
                  <a:pt x="16352" y="6498"/>
                </a:lnTo>
                <a:lnTo>
                  <a:pt x="16157" y="6400"/>
                </a:lnTo>
                <a:lnTo>
                  <a:pt x="15938" y="6303"/>
                </a:lnTo>
                <a:lnTo>
                  <a:pt x="15719" y="6206"/>
                </a:lnTo>
                <a:lnTo>
                  <a:pt x="15232" y="6084"/>
                </a:lnTo>
                <a:lnTo>
                  <a:pt x="14746" y="5987"/>
                </a:lnTo>
                <a:lnTo>
                  <a:pt x="14259" y="5938"/>
                </a:lnTo>
                <a:lnTo>
                  <a:pt x="13845" y="5889"/>
                </a:lnTo>
                <a:lnTo>
                  <a:pt x="13432" y="5865"/>
                </a:lnTo>
                <a:lnTo>
                  <a:pt x="12604" y="5841"/>
                </a:lnTo>
                <a:lnTo>
                  <a:pt x="11607" y="5841"/>
                </a:lnTo>
                <a:lnTo>
                  <a:pt x="11266" y="5865"/>
                </a:lnTo>
                <a:lnTo>
                  <a:pt x="11461" y="5354"/>
                </a:lnTo>
                <a:lnTo>
                  <a:pt x="11655" y="4843"/>
                </a:lnTo>
                <a:lnTo>
                  <a:pt x="11826" y="4308"/>
                </a:lnTo>
                <a:lnTo>
                  <a:pt x="11996" y="3797"/>
                </a:lnTo>
                <a:lnTo>
                  <a:pt x="12142" y="3261"/>
                </a:lnTo>
                <a:lnTo>
                  <a:pt x="12239" y="2726"/>
                </a:lnTo>
                <a:lnTo>
                  <a:pt x="12264" y="2458"/>
                </a:lnTo>
                <a:lnTo>
                  <a:pt x="12264" y="2191"/>
                </a:lnTo>
                <a:lnTo>
                  <a:pt x="12239" y="1899"/>
                </a:lnTo>
                <a:lnTo>
                  <a:pt x="12215" y="1631"/>
                </a:lnTo>
                <a:lnTo>
                  <a:pt x="12166" y="1412"/>
                </a:lnTo>
                <a:lnTo>
                  <a:pt x="12118" y="1217"/>
                </a:lnTo>
                <a:lnTo>
                  <a:pt x="12045" y="1023"/>
                </a:lnTo>
                <a:lnTo>
                  <a:pt x="11972" y="853"/>
                </a:lnTo>
                <a:lnTo>
                  <a:pt x="11850" y="682"/>
                </a:lnTo>
                <a:lnTo>
                  <a:pt x="11728" y="512"/>
                </a:lnTo>
                <a:lnTo>
                  <a:pt x="11582" y="366"/>
                </a:lnTo>
                <a:lnTo>
                  <a:pt x="11412" y="220"/>
                </a:lnTo>
                <a:lnTo>
                  <a:pt x="11266" y="147"/>
                </a:lnTo>
                <a:lnTo>
                  <a:pt x="11120" y="74"/>
                </a:lnTo>
                <a:lnTo>
                  <a:pt x="10925" y="25"/>
                </a:lnTo>
                <a:lnTo>
                  <a:pt x="10731" y="1"/>
                </a:lnTo>
                <a:close/>
              </a:path>
            </a:pathLst>
          </a:custGeom>
          <a:solidFill>
            <a:schemeClr val="tx2">
              <a:lumMod val="75000"/>
            </a:schemeClr>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pic>
        <p:nvPicPr>
          <p:cNvPr id="14" name="Picture 13" descr="HÃ¬nh áº£nh cÃ³ liÃªn qua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463" y="4878060"/>
            <a:ext cx="2327644" cy="1414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665394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P spid="19" grpId="0"/>
      <p:bldP spid="20" grpId="0"/>
      <p:bldP spid="21" grpId="0" animBg="1"/>
      <p:bldP spid="22" grpId="0"/>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11856" y="1123415"/>
            <a:ext cx="8160744" cy="584767"/>
          </a:xfrm>
          <a:prstGeom prst="rect">
            <a:avLst/>
          </a:prstGeom>
          <a:noFill/>
        </p:spPr>
        <p:txBody>
          <a:bodyPr wrap="square" lIns="121912" tIns="60956" rIns="121912" bIns="60956" rtlCol="0">
            <a:spAutoFit/>
          </a:bodyPr>
          <a:lstStyle/>
          <a:p>
            <a:pPr algn="just">
              <a:lnSpc>
                <a:spcPct val="125000"/>
              </a:lnSpc>
            </a:pP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nội</a:t>
            </a:r>
            <a:r>
              <a:rPr lang="en-US" sz="2400" dirty="0">
                <a:latin typeface="Arial" panose="020B0604020202020204" pitchFamily="34" charset="0"/>
                <a:cs typeface="Arial" panose="020B0604020202020204" pitchFamily="34" charset="0"/>
              </a:rPr>
              <a:t> dung </a:t>
            </a:r>
            <a:r>
              <a:rPr lang="en-US" sz="2400" dirty="0" err="1">
                <a:latin typeface="Arial" panose="020B0604020202020204" pitchFamily="34" charset="0"/>
                <a:cs typeface="Arial" panose="020B0604020202020204" pitchFamily="34" charset="0"/>
              </a:rPr>
              <a:t>dạy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thiết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kế</a:t>
            </a:r>
            <a:r>
              <a:rPr lang="en-US" sz="2400" dirty="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theo</a:t>
            </a:r>
            <a:r>
              <a:rPr lang="en-US" sz="2400" dirty="0" smtClean="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hướng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mở</a:t>
            </a:r>
            <a:r>
              <a:rPr lang="en-US" sz="2400" dirty="0">
                <a:latin typeface="Arial" panose="020B0604020202020204" pitchFamily="34" charset="0"/>
                <a:cs typeface="Arial" panose="020B0604020202020204" pitchFamily="34" charset="0"/>
              </a:rPr>
              <a:t>. </a:t>
            </a:r>
          </a:p>
        </p:txBody>
      </p:sp>
      <p:sp>
        <p:nvSpPr>
          <p:cNvPr id="5" name="Snip Diagonal Corner Rectangle 4"/>
          <p:cNvSpPr/>
          <p:nvPr/>
        </p:nvSpPr>
        <p:spPr>
          <a:xfrm>
            <a:off x="567836" y="1111251"/>
            <a:ext cx="597505" cy="600999"/>
          </a:xfrm>
          <a:prstGeom prst="snip2DiagRect">
            <a:avLst/>
          </a:prstGeom>
          <a:solidFill>
            <a:srgbClr val="F58746"/>
          </a:solidFill>
          <a:ln w="28575"/>
        </p:spPr>
        <p:style>
          <a:lnRef idx="3">
            <a:schemeClr val="lt1"/>
          </a:lnRef>
          <a:fillRef idx="1">
            <a:schemeClr val="accent3"/>
          </a:fillRef>
          <a:effectRef idx="1">
            <a:schemeClr val="accent3"/>
          </a:effectRef>
          <a:fontRef idx="minor">
            <a:schemeClr val="lt1"/>
          </a:fontRef>
        </p:style>
        <p:txBody>
          <a:bodyPr lIns="121912" tIns="60956" rIns="121912" bIns="60956" rtlCol="0" anchor="ctr"/>
          <a:lstStyle/>
          <a:p>
            <a:pPr algn="ctr"/>
            <a:r>
              <a:rPr lang="en-US" sz="2400" b="1" dirty="0" smtClean="0"/>
              <a:t>4</a:t>
            </a:r>
            <a:endParaRPr lang="en-US" sz="2400" b="1" dirty="0"/>
          </a:p>
        </p:txBody>
      </p:sp>
      <p:sp>
        <p:nvSpPr>
          <p:cNvPr id="2" name="Rectangle 1"/>
          <p:cNvSpPr/>
          <p:nvPr/>
        </p:nvSpPr>
        <p:spPr>
          <a:xfrm>
            <a:off x="1358900" y="1886475"/>
            <a:ext cx="3657600" cy="1323247"/>
          </a:xfrm>
          <a:prstGeom prst="rect">
            <a:avLst/>
          </a:prstGeom>
          <a:solidFill>
            <a:schemeClr val="accent2">
              <a:lumMod val="20000"/>
              <a:lumOff val="80000"/>
            </a:schemeClr>
          </a:solidFill>
          <a:ln>
            <a:noFill/>
          </a:ln>
          <a:effectLst/>
          <a:scene3d>
            <a:camera prst="orthographicFront">
              <a:rot lat="0" lon="0" rev="0"/>
            </a:camera>
            <a:lightRig rig="contrasting" dir="t">
              <a:rot lat="0" lon="0" rev="7800000"/>
            </a:lightRig>
          </a:scene3d>
          <a:sp3d>
            <a:bevelT w="139700" h="139700"/>
          </a:sp3d>
        </p:spPr>
        <p:txBody>
          <a:bodyPr wrap="square">
            <a:spAutoFit/>
          </a:bodyPr>
          <a:lstStyle/>
          <a:p>
            <a:pPr algn="just">
              <a:lnSpc>
                <a:spcPct val="125000"/>
              </a:lnSpc>
            </a:pPr>
            <a:r>
              <a:rPr lang="en-US" sz="2133" dirty="0" err="1">
                <a:latin typeface="Arial" panose="020B0604020202020204" pitchFamily="34" charset="0"/>
                <a:cs typeface="Arial" panose="020B0604020202020204" pitchFamily="34" charset="0"/>
              </a:rPr>
              <a:t>Tạo</a:t>
            </a:r>
            <a:r>
              <a:rPr lang="en-US" sz="2133" dirty="0">
                <a:latin typeface="Arial" panose="020B0604020202020204" pitchFamily="34" charset="0"/>
                <a:cs typeface="Arial" panose="020B0604020202020204" pitchFamily="34" charset="0"/>
              </a:rPr>
              <a:t> </a:t>
            </a:r>
            <a:r>
              <a:rPr lang="en-US" sz="2133" dirty="0" err="1">
                <a:latin typeface="Arial" panose="020B0604020202020204" pitchFamily="34" charset="0"/>
                <a:cs typeface="Arial" panose="020B0604020202020204" pitchFamily="34" charset="0"/>
              </a:rPr>
              <a:t>cơ</a:t>
            </a:r>
            <a:r>
              <a:rPr lang="en-US" sz="2133" dirty="0">
                <a:latin typeface="Arial" panose="020B0604020202020204" pitchFamily="34" charset="0"/>
                <a:cs typeface="Arial" panose="020B0604020202020204" pitchFamily="34" charset="0"/>
              </a:rPr>
              <a:t> </a:t>
            </a:r>
            <a:r>
              <a:rPr lang="en-US" sz="2133" dirty="0" err="1">
                <a:latin typeface="Arial" panose="020B0604020202020204" pitchFamily="34" charset="0"/>
                <a:cs typeface="Arial" panose="020B0604020202020204" pitchFamily="34" charset="0"/>
              </a:rPr>
              <a:t>hội</a:t>
            </a:r>
            <a:r>
              <a:rPr lang="en-US" sz="2133" dirty="0">
                <a:latin typeface="Arial" panose="020B0604020202020204" pitchFamily="34" charset="0"/>
                <a:cs typeface="Arial" panose="020B0604020202020204" pitchFamily="34" charset="0"/>
              </a:rPr>
              <a:t> </a:t>
            </a:r>
            <a:r>
              <a:rPr lang="en-US" sz="2133" dirty="0" err="1">
                <a:latin typeface="Arial" panose="020B0604020202020204" pitchFamily="34" charset="0"/>
                <a:cs typeface="Arial" panose="020B0604020202020204" pitchFamily="34" charset="0"/>
              </a:rPr>
              <a:t>cho</a:t>
            </a:r>
            <a:r>
              <a:rPr lang="en-US" sz="2133" dirty="0">
                <a:latin typeface="Arial" panose="020B0604020202020204" pitchFamily="34" charset="0"/>
                <a:cs typeface="Arial" panose="020B0604020202020204" pitchFamily="34" charset="0"/>
              </a:rPr>
              <a:t> GV </a:t>
            </a:r>
            <a:r>
              <a:rPr lang="en-US" sz="2133" dirty="0" err="1">
                <a:latin typeface="Arial" panose="020B0604020202020204" pitchFamily="34" charset="0"/>
                <a:cs typeface="Arial" panose="020B0604020202020204" pitchFamily="34" charset="0"/>
              </a:rPr>
              <a:t>tổ</a:t>
            </a:r>
            <a:r>
              <a:rPr lang="en-US" sz="2133" dirty="0">
                <a:latin typeface="Arial" panose="020B0604020202020204" pitchFamily="34" charset="0"/>
                <a:cs typeface="Arial" panose="020B0604020202020204" pitchFamily="34" charset="0"/>
              </a:rPr>
              <a:t> </a:t>
            </a:r>
            <a:r>
              <a:rPr lang="en-US" sz="2133" dirty="0" err="1">
                <a:latin typeface="Arial" panose="020B0604020202020204" pitchFamily="34" charset="0"/>
                <a:cs typeface="Arial" panose="020B0604020202020204" pitchFamily="34" charset="0"/>
              </a:rPr>
              <a:t>chức</a:t>
            </a:r>
            <a:r>
              <a:rPr lang="en-US" sz="2133" dirty="0">
                <a:latin typeface="Arial" panose="020B0604020202020204" pitchFamily="34" charset="0"/>
                <a:cs typeface="Arial" panose="020B0604020202020204" pitchFamily="34" charset="0"/>
              </a:rPr>
              <a:t> </a:t>
            </a:r>
            <a:r>
              <a:rPr lang="en-US" sz="2133" dirty="0" err="1">
                <a:latin typeface="Arial" panose="020B0604020202020204" pitchFamily="34" charset="0"/>
                <a:cs typeface="Arial" panose="020B0604020202020204" pitchFamily="34" charset="0"/>
              </a:rPr>
              <a:t>các</a:t>
            </a:r>
            <a:r>
              <a:rPr lang="en-US" sz="2133" dirty="0">
                <a:latin typeface="Arial" panose="020B0604020202020204" pitchFamily="34" charset="0"/>
                <a:cs typeface="Arial" panose="020B0604020202020204" pitchFamily="34" charset="0"/>
              </a:rPr>
              <a:t> </a:t>
            </a:r>
            <a:r>
              <a:rPr lang="en-US" sz="2133" dirty="0" err="1">
                <a:latin typeface="Arial" panose="020B0604020202020204" pitchFamily="34" charset="0"/>
                <a:cs typeface="Arial" panose="020B0604020202020204" pitchFamily="34" charset="0"/>
              </a:rPr>
              <a:t>hoạt</a:t>
            </a:r>
            <a:r>
              <a:rPr lang="en-US" sz="2133" dirty="0">
                <a:latin typeface="Arial" panose="020B0604020202020204" pitchFamily="34" charset="0"/>
                <a:cs typeface="Arial" panose="020B0604020202020204" pitchFamily="34" charset="0"/>
              </a:rPr>
              <a:t> </a:t>
            </a:r>
            <a:r>
              <a:rPr lang="en-US" sz="2133" dirty="0" err="1">
                <a:latin typeface="Arial" panose="020B0604020202020204" pitchFamily="34" charset="0"/>
                <a:cs typeface="Arial" panose="020B0604020202020204" pitchFamily="34" charset="0"/>
              </a:rPr>
              <a:t>động</a:t>
            </a:r>
            <a:r>
              <a:rPr lang="en-US" sz="2133" dirty="0">
                <a:latin typeface="Arial" panose="020B0604020202020204" pitchFamily="34" charset="0"/>
                <a:cs typeface="Arial" panose="020B0604020202020204" pitchFamily="34" charset="0"/>
              </a:rPr>
              <a:t> </a:t>
            </a:r>
            <a:r>
              <a:rPr lang="en-US" sz="2133" dirty="0" err="1">
                <a:latin typeface="Arial" panose="020B0604020202020204" pitchFamily="34" charset="0"/>
                <a:cs typeface="Arial" panose="020B0604020202020204" pitchFamily="34" charset="0"/>
              </a:rPr>
              <a:t>dạy</a:t>
            </a:r>
            <a:r>
              <a:rPr lang="en-US" sz="2133" dirty="0">
                <a:latin typeface="Arial" panose="020B0604020202020204" pitchFamily="34" charset="0"/>
                <a:cs typeface="Arial" panose="020B0604020202020204" pitchFamily="34" charset="0"/>
              </a:rPr>
              <a:t> </a:t>
            </a:r>
            <a:r>
              <a:rPr lang="en-US" sz="2133" dirty="0" err="1">
                <a:latin typeface="Arial" panose="020B0604020202020204" pitchFamily="34" charset="0"/>
                <a:cs typeface="Arial" panose="020B0604020202020204" pitchFamily="34" charset="0"/>
              </a:rPr>
              <a:t>học</a:t>
            </a:r>
            <a:r>
              <a:rPr lang="en-US" sz="2133" dirty="0">
                <a:latin typeface="Arial" panose="020B0604020202020204" pitchFamily="34" charset="0"/>
                <a:cs typeface="Arial" panose="020B0604020202020204" pitchFamily="34" charset="0"/>
              </a:rPr>
              <a:t> </a:t>
            </a:r>
            <a:r>
              <a:rPr lang="en-US" sz="2133" dirty="0" err="1">
                <a:latin typeface="Arial" panose="020B0604020202020204" pitchFamily="34" charset="0"/>
                <a:cs typeface="Arial" panose="020B0604020202020204" pitchFamily="34" charset="0"/>
              </a:rPr>
              <a:t>một</a:t>
            </a:r>
            <a:r>
              <a:rPr lang="en-US" sz="2133" dirty="0">
                <a:latin typeface="Arial" panose="020B0604020202020204" pitchFamily="34" charset="0"/>
                <a:cs typeface="Arial" panose="020B0604020202020204" pitchFamily="34" charset="0"/>
              </a:rPr>
              <a:t> </a:t>
            </a:r>
            <a:r>
              <a:rPr lang="en-US" sz="2133" dirty="0" err="1">
                <a:latin typeface="Arial" panose="020B0604020202020204" pitchFamily="34" charset="0"/>
                <a:cs typeface="Arial" panose="020B0604020202020204" pitchFamily="34" charset="0"/>
              </a:rPr>
              <a:t>cách</a:t>
            </a:r>
            <a:r>
              <a:rPr lang="en-US" sz="2133" dirty="0">
                <a:latin typeface="Arial" panose="020B0604020202020204" pitchFamily="34" charset="0"/>
                <a:cs typeface="Arial" panose="020B0604020202020204" pitchFamily="34" charset="0"/>
              </a:rPr>
              <a:t> </a:t>
            </a:r>
            <a:r>
              <a:rPr lang="vi-VN" sz="2133" dirty="0">
                <a:latin typeface="Arial" panose="020B0604020202020204" pitchFamily="34" charset="0"/>
                <a:cs typeface="Arial" panose="020B0604020202020204" pitchFamily="34" charset="0"/>
              </a:rPr>
              <a:t>linh hoạt </a:t>
            </a:r>
            <a:r>
              <a:rPr lang="en-US" sz="2133" dirty="0" err="1">
                <a:latin typeface="Arial" panose="020B0604020202020204" pitchFamily="34" charset="0"/>
                <a:cs typeface="Arial" panose="020B0604020202020204" pitchFamily="34" charset="0"/>
              </a:rPr>
              <a:t>và</a:t>
            </a:r>
            <a:r>
              <a:rPr lang="en-US" sz="2133" dirty="0">
                <a:latin typeface="Arial" panose="020B0604020202020204" pitchFamily="34" charset="0"/>
                <a:cs typeface="Arial" panose="020B0604020202020204" pitchFamily="34" charset="0"/>
              </a:rPr>
              <a:t> </a:t>
            </a:r>
            <a:r>
              <a:rPr lang="en-US" sz="2133" dirty="0" err="1">
                <a:latin typeface="Arial" panose="020B0604020202020204" pitchFamily="34" charset="0"/>
                <a:cs typeface="Arial" panose="020B0604020202020204" pitchFamily="34" charset="0"/>
              </a:rPr>
              <a:t>sáng</a:t>
            </a:r>
            <a:r>
              <a:rPr lang="en-US" sz="2133" dirty="0">
                <a:latin typeface="Arial" panose="020B0604020202020204" pitchFamily="34" charset="0"/>
                <a:cs typeface="Arial" panose="020B0604020202020204" pitchFamily="34" charset="0"/>
              </a:rPr>
              <a:t> </a:t>
            </a:r>
            <a:r>
              <a:rPr lang="en-US" sz="2133" dirty="0" err="1">
                <a:latin typeface="Arial" panose="020B0604020202020204" pitchFamily="34" charset="0"/>
                <a:cs typeface="Arial" panose="020B0604020202020204" pitchFamily="34" charset="0"/>
              </a:rPr>
              <a:t>tạo</a:t>
            </a:r>
            <a:r>
              <a:rPr lang="en-US" sz="2133" dirty="0">
                <a:latin typeface="Arial" panose="020B0604020202020204" pitchFamily="34" charset="0"/>
                <a:cs typeface="Arial" panose="020B0604020202020204" pitchFamily="34" charset="0"/>
              </a:rPr>
              <a:t>.</a:t>
            </a:r>
          </a:p>
        </p:txBody>
      </p:sp>
      <p:sp>
        <p:nvSpPr>
          <p:cNvPr id="4" name="Down Arrow 3"/>
          <p:cNvSpPr/>
          <p:nvPr/>
        </p:nvSpPr>
        <p:spPr>
          <a:xfrm rot="16200000">
            <a:off x="721132" y="1849477"/>
            <a:ext cx="290911" cy="4835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0" name="Group 9"/>
          <p:cNvGrpSpPr/>
          <p:nvPr/>
        </p:nvGrpSpPr>
        <p:grpSpPr>
          <a:xfrm rot="243616">
            <a:off x="5810104" y="1907620"/>
            <a:ext cx="5787707" cy="4354098"/>
            <a:chOff x="3653909" y="0"/>
            <a:chExt cx="9768326" cy="685800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3909" y="0"/>
              <a:ext cx="4884182" cy="6858000"/>
            </a:xfrm>
            <a:prstGeom prst="rect">
              <a:avLst/>
            </a:prstGeom>
            <a:ln>
              <a:solidFill>
                <a:schemeClr val="bg1">
                  <a:lumMod val="85000"/>
                </a:schemeClr>
              </a:solidFill>
            </a:ln>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38053" y="0"/>
              <a:ext cx="4884182" cy="6858000"/>
            </a:xfrm>
            <a:prstGeom prst="rect">
              <a:avLst/>
            </a:prstGeom>
            <a:ln>
              <a:solidFill>
                <a:schemeClr val="bg1">
                  <a:lumMod val="85000"/>
                </a:schemeClr>
              </a:solidFill>
            </a:ln>
          </p:spPr>
        </p:pic>
      </p:grpSp>
    </p:spTree>
    <p:extLst>
      <p:ext uri="{BB962C8B-B14F-4D97-AF65-F5344CB8AC3E}">
        <p14:creationId xmlns:p14="http://schemas.microsoft.com/office/powerpoint/2010/main" val="17009379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2"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3821" y="930687"/>
            <a:ext cx="10092072" cy="1001035"/>
          </a:xfrm>
          <a:prstGeom prst="rect">
            <a:avLst/>
          </a:prstGeom>
          <a:solidFill>
            <a:schemeClr val="accent2">
              <a:lumMod val="20000"/>
              <a:lumOff val="80000"/>
            </a:schemeClr>
          </a:solidFill>
        </p:spPr>
        <p:txBody>
          <a:bodyPr wrap="square" lIns="121912" tIns="60956" rIns="121912" bIns="60956" rtlCol="0">
            <a:spAutoFit/>
          </a:bodyPr>
          <a:lstStyle/>
          <a:p>
            <a:pPr algn="just">
              <a:lnSpc>
                <a:spcPct val="125000"/>
              </a:lnSpc>
            </a:pPr>
            <a:r>
              <a:rPr lang="en-US" sz="2400" dirty="0" smtClean="0">
                <a:latin typeface="Arial" panose="020B0604020202020204" pitchFamily="34" charset="0"/>
                <a:cs typeface="Arial" panose="020B0604020202020204" pitchFamily="34" charset="0"/>
              </a:rPr>
              <a:t>HS </a:t>
            </a:r>
            <a:r>
              <a:rPr lang="vi-VN" sz="2400" dirty="0">
                <a:latin typeface="Arial" panose="020B0604020202020204" pitchFamily="34" charset="0"/>
                <a:cs typeface="Arial" panose="020B0604020202020204" pitchFamily="34" charset="0"/>
              </a:rPr>
              <a:t>được trao đổi, thảo luận để huy động hiểu biết, trải nghiệm; chuẩn bị tích cực cho việc khám phá </a:t>
            </a:r>
            <a:r>
              <a:rPr lang="vi-VN" sz="2400" dirty="0" smtClean="0">
                <a:latin typeface="Arial" panose="020B0604020202020204" pitchFamily="34" charset="0"/>
                <a:cs typeface="Arial" panose="020B0604020202020204" pitchFamily="34" charset="0"/>
              </a:rPr>
              <a:t>bài học </a:t>
            </a:r>
            <a:r>
              <a:rPr lang="vi-VN" sz="2400" dirty="0">
                <a:latin typeface="Arial" panose="020B0604020202020204" pitchFamily="34" charset="0"/>
                <a:cs typeface="Arial" panose="020B0604020202020204" pitchFamily="34" charset="0"/>
              </a:rPr>
              <a:t>mới</a:t>
            </a:r>
            <a:r>
              <a:rPr lang="vi-VN" sz="2400" dirty="0" smtClean="0">
                <a:latin typeface="Arial" panose="020B0604020202020204" pitchFamily="34" charset="0"/>
                <a:cs typeface="Arial" panose="020B0604020202020204" pitchFamily="34" charset="0"/>
              </a:rPr>
              <a:t>.</a:t>
            </a:r>
            <a:endParaRPr lang="vi-VN" sz="2400" dirty="0">
              <a:latin typeface="Arial" panose="020B0604020202020204" pitchFamily="34" charset="0"/>
              <a:cs typeface="Arial" panose="020B0604020202020204" pitchFamily="34" charset="0"/>
            </a:endParaRPr>
          </a:p>
        </p:txBody>
      </p:sp>
      <p:pic>
        <p:nvPicPr>
          <p:cNvPr id="1126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9363" t="40558" r="29759" b="31879"/>
          <a:stretch/>
        </p:blipFill>
        <p:spPr bwMode="auto">
          <a:xfrm rot="21325035">
            <a:off x="930005" y="2173702"/>
            <a:ext cx="5275663" cy="247030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061873">
            <a:off x="6416781" y="2502324"/>
            <a:ext cx="4839136" cy="3102995"/>
          </a:xfrm>
          <a:prstGeom prst="rect">
            <a:avLst/>
          </a:prstGeom>
          <a:noFill/>
          <a:ln w="9525">
            <a:solidFill>
              <a:srgbClr val="00B0F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19090" t="48000" r="16897" b="17609"/>
          <a:stretch/>
        </p:blipFill>
        <p:spPr bwMode="auto">
          <a:xfrm rot="264896">
            <a:off x="1040009" y="4514234"/>
            <a:ext cx="6081744" cy="2042113"/>
          </a:xfrm>
          <a:prstGeom prst="rect">
            <a:avLst/>
          </a:prstGeom>
          <a:noFill/>
          <a:ln w="9525">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own Arrow 6"/>
          <p:cNvSpPr/>
          <p:nvPr/>
        </p:nvSpPr>
        <p:spPr>
          <a:xfrm rot="16200000">
            <a:off x="296615" y="868329"/>
            <a:ext cx="290911" cy="4835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3061239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1267"/>
                                        </p:tgtEl>
                                        <p:attrNameLst>
                                          <p:attrName>style.visibility</p:attrName>
                                        </p:attrNameLst>
                                      </p:cBhvr>
                                      <p:to>
                                        <p:strVal val="visible"/>
                                      </p:to>
                                    </p:set>
                                    <p:animEffect transition="in" filter="barn(inVertical)">
                                      <p:cBhvr>
                                        <p:cTn id="10" dur="500"/>
                                        <p:tgtEl>
                                          <p:spTgt spid="11267"/>
                                        </p:tgtEl>
                                      </p:cBhvr>
                                    </p:animEffect>
                                  </p:childTnLst>
                                </p:cTn>
                              </p:par>
                              <p:par>
                                <p:cTn id="11" presetID="16" presetClass="entr" presetSubtype="21" fill="hold" nodeType="withEffect">
                                  <p:stCondLst>
                                    <p:cond delay="0"/>
                                  </p:stCondLst>
                                  <p:childTnLst>
                                    <p:set>
                                      <p:cBhvr>
                                        <p:cTn id="12" dur="1" fill="hold">
                                          <p:stCondLst>
                                            <p:cond delay="0"/>
                                          </p:stCondLst>
                                        </p:cTn>
                                        <p:tgtEl>
                                          <p:spTgt spid="11270"/>
                                        </p:tgtEl>
                                        <p:attrNameLst>
                                          <p:attrName>style.visibility</p:attrName>
                                        </p:attrNameLst>
                                      </p:cBhvr>
                                      <p:to>
                                        <p:strVal val="visible"/>
                                      </p:to>
                                    </p:set>
                                    <p:animEffect transition="in" filter="barn(inVertical)">
                                      <p:cBhvr>
                                        <p:cTn id="13" dur="500"/>
                                        <p:tgtEl>
                                          <p:spTgt spid="11270"/>
                                        </p:tgtEl>
                                      </p:cBhvr>
                                    </p:animEffect>
                                  </p:childTnLst>
                                </p:cTn>
                              </p:par>
                              <p:par>
                                <p:cTn id="14" presetID="16" presetClass="entr" presetSubtype="21" fill="hold" nodeType="withEffect">
                                  <p:stCondLst>
                                    <p:cond delay="0"/>
                                  </p:stCondLst>
                                  <p:childTnLst>
                                    <p:set>
                                      <p:cBhvr>
                                        <p:cTn id="15" dur="1" fill="hold">
                                          <p:stCondLst>
                                            <p:cond delay="0"/>
                                          </p:stCondLst>
                                        </p:cTn>
                                        <p:tgtEl>
                                          <p:spTgt spid="11268"/>
                                        </p:tgtEl>
                                        <p:attrNameLst>
                                          <p:attrName>style.visibility</p:attrName>
                                        </p:attrNameLst>
                                      </p:cBhvr>
                                      <p:to>
                                        <p:strVal val="visible"/>
                                      </p:to>
                                    </p:set>
                                    <p:animEffect transition="in" filter="barn(inVertical)">
                                      <p:cBhvr>
                                        <p:cTn id="16" dur="500"/>
                                        <p:tgtEl>
                                          <p:spTgt spid="1126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2695</TotalTime>
  <Words>3779</Words>
  <Application>Microsoft Office PowerPoint</Application>
  <PresentationFormat>Custom</PresentationFormat>
  <Paragraphs>317</Paragraphs>
  <Slides>50</Slides>
  <Notes>31</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171</cp:revision>
  <dcterms:created xsi:type="dcterms:W3CDTF">2021-01-29T05:16:25Z</dcterms:created>
  <dcterms:modified xsi:type="dcterms:W3CDTF">2021-08-27T13:54:53Z</dcterms:modified>
</cp:coreProperties>
</file>